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6"/>
  </p:notesMasterIdLst>
  <p:sldIdLst>
    <p:sldId id="256" r:id="rId2"/>
    <p:sldId id="259" r:id="rId3"/>
    <p:sldId id="260" r:id="rId4"/>
    <p:sldId id="285" r:id="rId5"/>
    <p:sldId id="284" r:id="rId6"/>
    <p:sldId id="283" r:id="rId7"/>
    <p:sldId id="263" r:id="rId8"/>
    <p:sldId id="264" r:id="rId9"/>
    <p:sldId id="265" r:id="rId10"/>
    <p:sldId id="266" r:id="rId11"/>
    <p:sldId id="271" r:id="rId12"/>
    <p:sldId id="279" r:id="rId13"/>
    <p:sldId id="268" r:id="rId14"/>
    <p:sldId id="275" r:id="rId15"/>
    <p:sldId id="277" r:id="rId16"/>
    <p:sldId id="278" r:id="rId17"/>
    <p:sldId id="276" r:id="rId18"/>
    <p:sldId id="280" r:id="rId19"/>
    <p:sldId id="281" r:id="rId20"/>
    <p:sldId id="287" r:id="rId21"/>
    <p:sldId id="272" r:id="rId22"/>
    <p:sldId id="288" r:id="rId23"/>
    <p:sldId id="269" r:id="rId24"/>
    <p:sldId id="28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7" d="100"/>
          <a:sy n="77" d="100"/>
        </p:scale>
        <p:origin x="91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5:54:49.609"/>
    </inkml:context>
    <inkml:brush xml:id="br0">
      <inkml:brushProperty name="width" value="0.05" units="cm"/>
      <inkml:brushProperty name="height" value="0.05" units="cm"/>
      <inkml:brushProperty name="color" value="#E71224"/>
    </inkml:brush>
  </inkml:definitions>
  <inkml:trace contextRef="#ctx0" brushRef="#br0">1 401 24575,'111'-2'0,"121"5"0,-209 0 0,-1 1 0,38 13 0,-40-11 0,-1 0 0,2-1 0,33 3 0,188-7 0,-116-2 0,-117 0 0,1-1 0,-1 1 0,1-1 0,-1-1 0,0 0 0,0 0 0,0-1 0,0 0 0,-1 0 0,1-1 0,8-7 0,21-10 0,-26 14 0,1-1 0,-2-1 0,1 0 0,-1 0 0,-1-1 0,0-1 0,9-13 0,28-30 0,-19 31 0,48-34 0,-54 43 0,-1-1 0,0-1 0,-1 0 0,33-40 0,-39 40-1365,-2 3-5461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5:54:49.609"/>
    </inkml:context>
    <inkml:brush xml:id="br0">
      <inkml:brushProperty name="width" value="0.05" units="cm"/>
      <inkml:brushProperty name="height" value="0.05" units="cm"/>
      <inkml:brushProperty name="color" value="#E71224"/>
    </inkml:brush>
  </inkml:definitions>
  <inkml:trace contextRef="#ctx0" brushRef="#br0">1 401 24575,'111'-2'0,"121"5"0,-209 0 0,-1 1 0,38 13 0,-40-11 0,-1 0 0,2-1 0,33 3 0,188-7 0,-116-2 0,-117 0 0,1-1 0,-1 1 0,1-1 0,-1-1 0,0 0 0,0 0 0,0-1 0,0 0 0,-1 0 0,1-1 0,8-7 0,21-10 0,-26 14 0,1-1 0,-2-1 0,1 0 0,-1 0 0,-1-1 0,0-1 0,9-13 0,28-30 0,-19 31 0,48-34 0,-54 43 0,-1-1 0,0-1 0,-1 0 0,33-40 0,-39 40-1365,-2 3-5461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5:54:49.609"/>
    </inkml:context>
    <inkml:brush xml:id="br0">
      <inkml:brushProperty name="width" value="0.05" units="cm"/>
      <inkml:brushProperty name="height" value="0.05" units="cm"/>
      <inkml:brushProperty name="color" value="#E71224"/>
    </inkml:brush>
  </inkml:definitions>
  <inkml:trace contextRef="#ctx0" brushRef="#br0">1 401 24575,'111'-2'0,"121"5"0,-209 0 0,-1 1 0,38 13 0,-40-11 0,-1 0 0,2-1 0,33 3 0,188-7 0,-116-2 0,-117 0 0,1-1 0,-1 1 0,1-1 0,-1-1 0,0 0 0,0 0 0,0-1 0,0 0 0,-1 0 0,1-1 0,8-7 0,21-10 0,-26 14 0,1-1 0,-2-1 0,1 0 0,-1 0 0,-1-1 0,0-1 0,9-13 0,28-30 0,-19 31 0,48-34 0,-54 43 0,-1-1 0,0-1 0,-1 0 0,33-40 0,-39 40-1365,-2 3-5461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6616BD-3296-4791-80B3-7C87488FC9F7}" type="datetimeFigureOut">
              <a:rPr lang="fr-CA" smtClean="0"/>
              <a:t>2022-12-01</a:t>
            </a:fld>
            <a:endParaRPr lang="fr-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BC92D-6E92-40B5-8CD1-7C634AD6D5DB}" type="slidenum">
              <a:rPr lang="fr-CA" smtClean="0"/>
              <a:t>‹N°›</a:t>
            </a:fld>
            <a:endParaRPr lang="fr-CA"/>
          </a:p>
        </p:txBody>
      </p:sp>
    </p:spTree>
    <p:extLst>
      <p:ext uri="{BB962C8B-B14F-4D97-AF65-F5344CB8AC3E}">
        <p14:creationId xmlns:p14="http://schemas.microsoft.com/office/powerpoint/2010/main" val="629657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Bonjour, je vous présente aujourd’hui ma proposition pour le territoire des îles de la madeleine</a:t>
            </a:r>
          </a:p>
        </p:txBody>
      </p:sp>
      <p:sp>
        <p:nvSpPr>
          <p:cNvPr id="4" name="Espace réservé du numéro de diapositive 3"/>
          <p:cNvSpPr>
            <a:spLocks noGrp="1"/>
          </p:cNvSpPr>
          <p:nvPr>
            <p:ph type="sldNum" sz="quarter" idx="5"/>
          </p:nvPr>
        </p:nvSpPr>
        <p:spPr/>
        <p:txBody>
          <a:bodyPr/>
          <a:lstStyle/>
          <a:p>
            <a:fld id="{E62BC92D-6E92-40B5-8CD1-7C634AD6D5DB}" type="slidenum">
              <a:rPr lang="fr-CA" smtClean="0"/>
              <a:t>1</a:t>
            </a:fld>
            <a:endParaRPr lang="fr-CA"/>
          </a:p>
        </p:txBody>
      </p:sp>
    </p:spTree>
    <p:extLst>
      <p:ext uri="{BB962C8B-B14F-4D97-AF65-F5344CB8AC3E}">
        <p14:creationId xmlns:p14="http://schemas.microsoft.com/office/powerpoint/2010/main" val="4173142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On remarque les éléments existants caractéristiques du site, notamment en premier lieu les structures brise-lames, ensuite la butte de terre ou on trouve le belvédère et finalement la rue principale de Cap-aux-Meules</a:t>
            </a:r>
          </a:p>
        </p:txBody>
      </p:sp>
      <p:sp>
        <p:nvSpPr>
          <p:cNvPr id="4" name="Espace réservé du numéro de diapositive 3"/>
          <p:cNvSpPr>
            <a:spLocks noGrp="1"/>
          </p:cNvSpPr>
          <p:nvPr>
            <p:ph type="sldNum" sz="quarter" idx="5"/>
          </p:nvPr>
        </p:nvSpPr>
        <p:spPr/>
        <p:txBody>
          <a:bodyPr/>
          <a:lstStyle/>
          <a:p>
            <a:fld id="{E62BC92D-6E92-40B5-8CD1-7C634AD6D5DB}" type="slidenum">
              <a:rPr lang="fr-CA" smtClean="0"/>
              <a:t>15</a:t>
            </a:fld>
            <a:endParaRPr lang="fr-CA"/>
          </a:p>
        </p:txBody>
      </p:sp>
    </p:spTree>
    <p:extLst>
      <p:ext uri="{BB962C8B-B14F-4D97-AF65-F5344CB8AC3E}">
        <p14:creationId xmlns:p14="http://schemas.microsoft.com/office/powerpoint/2010/main" val="1887240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Donc, un peu pour expliquer le processus de design de la proposition consiste en prendre ces éléments-là de sorte qu’il contribuent à la configuration de l’espace, les lignes comme génératrices des parcours de déplacement dans le site</a:t>
            </a:r>
          </a:p>
        </p:txBody>
      </p:sp>
      <p:sp>
        <p:nvSpPr>
          <p:cNvPr id="4" name="Espace réservé du numéro de diapositive 3"/>
          <p:cNvSpPr>
            <a:spLocks noGrp="1"/>
          </p:cNvSpPr>
          <p:nvPr>
            <p:ph type="sldNum" sz="quarter" idx="5"/>
          </p:nvPr>
        </p:nvSpPr>
        <p:spPr/>
        <p:txBody>
          <a:bodyPr/>
          <a:lstStyle/>
          <a:p>
            <a:fld id="{E62BC92D-6E92-40B5-8CD1-7C634AD6D5DB}" type="slidenum">
              <a:rPr lang="fr-CA" smtClean="0"/>
              <a:t>16</a:t>
            </a:fld>
            <a:endParaRPr lang="fr-CA"/>
          </a:p>
        </p:txBody>
      </p:sp>
    </p:spTree>
    <p:extLst>
      <p:ext uri="{BB962C8B-B14F-4D97-AF65-F5344CB8AC3E}">
        <p14:creationId xmlns:p14="http://schemas.microsoft.com/office/powerpoint/2010/main" val="3234158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Ensuite, en prenant comme élément principal les roches brise-lames, j’ajoute des murets du même matériaux pour guider à l’usager par où se déplacer des qu’il arrive</a:t>
            </a:r>
          </a:p>
        </p:txBody>
      </p:sp>
      <p:sp>
        <p:nvSpPr>
          <p:cNvPr id="4" name="Espace réservé du numéro de diapositive 3"/>
          <p:cNvSpPr>
            <a:spLocks noGrp="1"/>
          </p:cNvSpPr>
          <p:nvPr>
            <p:ph type="sldNum" sz="quarter" idx="5"/>
          </p:nvPr>
        </p:nvSpPr>
        <p:spPr/>
        <p:txBody>
          <a:bodyPr/>
          <a:lstStyle/>
          <a:p>
            <a:fld id="{E62BC92D-6E92-40B5-8CD1-7C634AD6D5DB}" type="slidenum">
              <a:rPr lang="fr-CA" smtClean="0"/>
              <a:t>17</a:t>
            </a:fld>
            <a:endParaRPr lang="fr-CA"/>
          </a:p>
        </p:txBody>
      </p:sp>
    </p:spTree>
    <p:extLst>
      <p:ext uri="{BB962C8B-B14F-4D97-AF65-F5344CB8AC3E}">
        <p14:creationId xmlns:p14="http://schemas.microsoft.com/office/powerpoint/2010/main" val="3612291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On crée donc un lien</a:t>
            </a:r>
          </a:p>
        </p:txBody>
      </p:sp>
      <p:sp>
        <p:nvSpPr>
          <p:cNvPr id="4" name="Espace réservé du numéro de diapositive 3"/>
          <p:cNvSpPr>
            <a:spLocks noGrp="1"/>
          </p:cNvSpPr>
          <p:nvPr>
            <p:ph type="sldNum" sz="quarter" idx="5"/>
          </p:nvPr>
        </p:nvSpPr>
        <p:spPr/>
        <p:txBody>
          <a:bodyPr/>
          <a:lstStyle/>
          <a:p>
            <a:fld id="{E62BC92D-6E92-40B5-8CD1-7C634AD6D5DB}" type="slidenum">
              <a:rPr lang="fr-CA" smtClean="0"/>
              <a:t>19</a:t>
            </a:fld>
            <a:endParaRPr lang="fr-CA"/>
          </a:p>
        </p:txBody>
      </p:sp>
    </p:spTree>
    <p:extLst>
      <p:ext uri="{BB962C8B-B14F-4D97-AF65-F5344CB8AC3E}">
        <p14:creationId xmlns:p14="http://schemas.microsoft.com/office/powerpoint/2010/main" val="322140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Mais aussi, on ajoute un connexion entre le belvédère afin de donner accès au piétons aux plans d’eau.</a:t>
            </a:r>
          </a:p>
        </p:txBody>
      </p:sp>
      <p:sp>
        <p:nvSpPr>
          <p:cNvPr id="4" name="Espace réservé du numéro de diapositive 3"/>
          <p:cNvSpPr>
            <a:spLocks noGrp="1"/>
          </p:cNvSpPr>
          <p:nvPr>
            <p:ph type="sldNum" sz="quarter" idx="5"/>
          </p:nvPr>
        </p:nvSpPr>
        <p:spPr/>
        <p:txBody>
          <a:bodyPr/>
          <a:lstStyle/>
          <a:p>
            <a:fld id="{E62BC92D-6E92-40B5-8CD1-7C634AD6D5DB}" type="slidenum">
              <a:rPr lang="fr-CA" smtClean="0"/>
              <a:t>20</a:t>
            </a:fld>
            <a:endParaRPr lang="fr-CA"/>
          </a:p>
        </p:txBody>
      </p:sp>
    </p:spTree>
    <p:extLst>
      <p:ext uri="{BB962C8B-B14F-4D97-AF65-F5344CB8AC3E}">
        <p14:creationId xmlns:p14="http://schemas.microsoft.com/office/powerpoint/2010/main" val="1972809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Donc voila, la proposition </a:t>
            </a:r>
          </a:p>
        </p:txBody>
      </p:sp>
      <p:sp>
        <p:nvSpPr>
          <p:cNvPr id="4" name="Espace réservé du numéro de diapositive 3"/>
          <p:cNvSpPr>
            <a:spLocks noGrp="1"/>
          </p:cNvSpPr>
          <p:nvPr>
            <p:ph type="sldNum" sz="quarter" idx="5"/>
          </p:nvPr>
        </p:nvSpPr>
        <p:spPr/>
        <p:txBody>
          <a:bodyPr/>
          <a:lstStyle/>
          <a:p>
            <a:fld id="{E62BC92D-6E92-40B5-8CD1-7C634AD6D5DB}" type="slidenum">
              <a:rPr lang="fr-CA" smtClean="0"/>
              <a:t>22</a:t>
            </a:fld>
            <a:endParaRPr lang="fr-CA"/>
          </a:p>
        </p:txBody>
      </p:sp>
    </p:spTree>
    <p:extLst>
      <p:ext uri="{BB962C8B-B14F-4D97-AF65-F5344CB8AC3E}">
        <p14:creationId xmlns:p14="http://schemas.microsoft.com/office/powerpoint/2010/main" val="3125525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fr-FR"/>
              <a:t>Modifiez le style du titre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7" name="Date Placeholder 6"/>
          <p:cNvSpPr>
            <a:spLocks noGrp="1"/>
          </p:cNvSpPr>
          <p:nvPr>
            <p:ph type="dt" sz="half" idx="10"/>
          </p:nvPr>
        </p:nvSpPr>
        <p:spPr/>
        <p:txBody>
          <a:bodyPr/>
          <a:lstStyle/>
          <a:p>
            <a:fld id="{466CCB7C-6102-439D-8C40-6602FEA328D7}" type="datetimeFigureOut">
              <a:rPr lang="fr-CA" smtClean="0"/>
              <a:t>2022-12-01</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F653CFD3-9FF4-44C2-AFDE-B1684BE5EB8B}" type="slidenum">
              <a:rPr lang="fr-CA" smtClean="0"/>
              <a:t>‹N°›</a:t>
            </a:fld>
            <a:endParaRPr lang="fr-CA"/>
          </a:p>
        </p:txBody>
      </p:sp>
    </p:spTree>
    <p:extLst>
      <p:ext uri="{BB962C8B-B14F-4D97-AF65-F5344CB8AC3E}">
        <p14:creationId xmlns:p14="http://schemas.microsoft.com/office/powerpoint/2010/main" val="202217938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66CCB7C-6102-439D-8C40-6602FEA328D7}" type="datetimeFigureOut">
              <a:rPr lang="fr-CA" smtClean="0"/>
              <a:t>2022-12-01</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F653CFD3-9FF4-44C2-AFDE-B1684BE5EB8B}" type="slidenum">
              <a:rPr lang="fr-CA" smtClean="0"/>
              <a:t>‹N°›</a:t>
            </a:fld>
            <a:endParaRPr lang="fr-CA"/>
          </a:p>
        </p:txBody>
      </p:sp>
    </p:spTree>
    <p:extLst>
      <p:ext uri="{BB962C8B-B14F-4D97-AF65-F5344CB8AC3E}">
        <p14:creationId xmlns:p14="http://schemas.microsoft.com/office/powerpoint/2010/main" val="2671894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66CCB7C-6102-439D-8C40-6602FEA328D7}" type="datetimeFigureOut">
              <a:rPr lang="fr-CA" smtClean="0"/>
              <a:t>2022-12-01</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F653CFD3-9FF4-44C2-AFDE-B1684BE5EB8B}" type="slidenum">
              <a:rPr lang="fr-CA" smtClean="0"/>
              <a:t>‹N°›</a:t>
            </a:fld>
            <a:endParaRPr lang="fr-CA"/>
          </a:p>
        </p:txBody>
      </p:sp>
    </p:spTree>
    <p:extLst>
      <p:ext uri="{BB962C8B-B14F-4D97-AF65-F5344CB8AC3E}">
        <p14:creationId xmlns:p14="http://schemas.microsoft.com/office/powerpoint/2010/main" val="2341612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66CCB7C-6102-439D-8C40-6602FEA328D7}" type="datetimeFigureOut">
              <a:rPr lang="fr-CA" smtClean="0"/>
              <a:t>2022-12-01</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F653CFD3-9FF4-44C2-AFDE-B1684BE5EB8B}" type="slidenum">
              <a:rPr lang="fr-CA" smtClean="0"/>
              <a:t>‹N°›</a:t>
            </a:fld>
            <a:endParaRPr lang="fr-CA"/>
          </a:p>
        </p:txBody>
      </p:sp>
    </p:spTree>
    <p:extLst>
      <p:ext uri="{BB962C8B-B14F-4D97-AF65-F5344CB8AC3E}">
        <p14:creationId xmlns:p14="http://schemas.microsoft.com/office/powerpoint/2010/main" val="1731556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fr-FR"/>
              <a:t>Modifiez le style du titre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7" name="Date Placeholder 6"/>
          <p:cNvSpPr>
            <a:spLocks noGrp="1"/>
          </p:cNvSpPr>
          <p:nvPr>
            <p:ph type="dt" sz="half" idx="10"/>
          </p:nvPr>
        </p:nvSpPr>
        <p:spPr/>
        <p:txBody>
          <a:bodyPr/>
          <a:lstStyle/>
          <a:p>
            <a:fld id="{466CCB7C-6102-439D-8C40-6602FEA328D7}" type="datetimeFigureOut">
              <a:rPr lang="fr-CA" smtClean="0"/>
              <a:t>2022-12-01</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F653CFD3-9FF4-44C2-AFDE-B1684BE5EB8B}" type="slidenum">
              <a:rPr lang="fr-CA" smtClean="0"/>
              <a:t>‹N°›</a:t>
            </a:fld>
            <a:endParaRPr lang="fr-CA"/>
          </a:p>
        </p:txBody>
      </p:sp>
    </p:spTree>
    <p:extLst>
      <p:ext uri="{BB962C8B-B14F-4D97-AF65-F5344CB8AC3E}">
        <p14:creationId xmlns:p14="http://schemas.microsoft.com/office/powerpoint/2010/main" val="216118408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Date Placeholder 7"/>
          <p:cNvSpPr>
            <a:spLocks noGrp="1"/>
          </p:cNvSpPr>
          <p:nvPr>
            <p:ph type="dt" sz="half" idx="10"/>
          </p:nvPr>
        </p:nvSpPr>
        <p:spPr/>
        <p:txBody>
          <a:bodyPr/>
          <a:lstStyle/>
          <a:p>
            <a:fld id="{466CCB7C-6102-439D-8C40-6602FEA328D7}" type="datetimeFigureOut">
              <a:rPr lang="fr-CA" smtClean="0"/>
              <a:t>2022-12-01</a:t>
            </a:fld>
            <a:endParaRPr lang="fr-CA"/>
          </a:p>
        </p:txBody>
      </p:sp>
      <p:sp>
        <p:nvSpPr>
          <p:cNvPr id="9" name="Footer Placeholder 8"/>
          <p:cNvSpPr>
            <a:spLocks noGrp="1"/>
          </p:cNvSpPr>
          <p:nvPr>
            <p:ph type="ftr" sz="quarter" idx="11"/>
          </p:nvPr>
        </p:nvSpPr>
        <p:spPr/>
        <p:txBody>
          <a:bodyPr/>
          <a:lstStyle/>
          <a:p>
            <a:endParaRPr lang="fr-CA"/>
          </a:p>
        </p:txBody>
      </p:sp>
      <p:sp>
        <p:nvSpPr>
          <p:cNvPr id="10" name="Slide Number Placeholder 9"/>
          <p:cNvSpPr>
            <a:spLocks noGrp="1"/>
          </p:cNvSpPr>
          <p:nvPr>
            <p:ph type="sldNum" sz="quarter" idx="12"/>
          </p:nvPr>
        </p:nvSpPr>
        <p:spPr/>
        <p:txBody>
          <a:bodyPr/>
          <a:lstStyle/>
          <a:p>
            <a:fld id="{F653CFD3-9FF4-44C2-AFDE-B1684BE5EB8B}" type="slidenum">
              <a:rPr lang="fr-CA" smtClean="0"/>
              <a:t>‹N°›</a:t>
            </a:fld>
            <a:endParaRPr lang="fr-CA"/>
          </a:p>
        </p:txBody>
      </p:sp>
    </p:spTree>
    <p:extLst>
      <p:ext uri="{BB962C8B-B14F-4D97-AF65-F5344CB8AC3E}">
        <p14:creationId xmlns:p14="http://schemas.microsoft.com/office/powerpoint/2010/main" val="3698326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583436" y="3143250"/>
            <a:ext cx="4270248" cy="25967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Date Placeholder 6"/>
          <p:cNvSpPr>
            <a:spLocks noGrp="1"/>
          </p:cNvSpPr>
          <p:nvPr>
            <p:ph type="dt" sz="half" idx="10"/>
          </p:nvPr>
        </p:nvSpPr>
        <p:spPr/>
        <p:txBody>
          <a:bodyPr/>
          <a:lstStyle/>
          <a:p>
            <a:fld id="{466CCB7C-6102-439D-8C40-6602FEA328D7}" type="datetimeFigureOut">
              <a:rPr lang="fr-CA" smtClean="0"/>
              <a:t>2022-12-01</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F653CFD3-9FF4-44C2-AFDE-B1684BE5EB8B}" type="slidenum">
              <a:rPr lang="fr-CA" smtClean="0"/>
              <a:t>‹N°›</a:t>
            </a:fld>
            <a:endParaRPr lang="fr-CA"/>
          </a:p>
        </p:txBody>
      </p:sp>
      <p:sp>
        <p:nvSpPr>
          <p:cNvPr id="10" name="Title 9"/>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1388674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66CCB7C-6102-439D-8C40-6602FEA328D7}" type="datetimeFigureOut">
              <a:rPr lang="fr-CA" smtClean="0"/>
              <a:t>2022-12-01</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F653CFD3-9FF4-44C2-AFDE-B1684BE5EB8B}" type="slidenum">
              <a:rPr lang="fr-CA" smtClean="0"/>
              <a:t>‹N°›</a:t>
            </a:fld>
            <a:endParaRPr lang="fr-CA"/>
          </a:p>
        </p:txBody>
      </p:sp>
    </p:spTree>
    <p:extLst>
      <p:ext uri="{BB962C8B-B14F-4D97-AF65-F5344CB8AC3E}">
        <p14:creationId xmlns:p14="http://schemas.microsoft.com/office/powerpoint/2010/main" val="2201878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6CCB7C-6102-439D-8C40-6602FEA328D7}" type="datetimeFigureOut">
              <a:rPr lang="fr-CA" smtClean="0"/>
              <a:t>2022-12-01</a:t>
            </a:fld>
            <a:endParaRPr lang="fr-CA"/>
          </a:p>
        </p:txBody>
      </p:sp>
      <p:sp>
        <p:nvSpPr>
          <p:cNvPr id="3" name="Footer Placeholder 2"/>
          <p:cNvSpPr>
            <a:spLocks noGrp="1"/>
          </p:cNvSpPr>
          <p:nvPr>
            <p:ph type="ftr" sz="quarter" idx="11"/>
          </p:nvPr>
        </p:nvSpPr>
        <p:spPr/>
        <p:txBody>
          <a:bodyPr/>
          <a:lstStyle/>
          <a:p>
            <a:endParaRPr lang="fr-CA"/>
          </a:p>
        </p:txBody>
      </p:sp>
      <p:sp>
        <p:nvSpPr>
          <p:cNvPr id="4" name="Slide Number Placeholder 3"/>
          <p:cNvSpPr>
            <a:spLocks noGrp="1"/>
          </p:cNvSpPr>
          <p:nvPr>
            <p:ph type="sldNum" sz="quarter" idx="12"/>
          </p:nvPr>
        </p:nvSpPr>
        <p:spPr/>
        <p:txBody>
          <a:bodyPr/>
          <a:lstStyle/>
          <a:p>
            <a:fld id="{F653CFD3-9FF4-44C2-AFDE-B1684BE5EB8B}" type="slidenum">
              <a:rPr lang="fr-CA" smtClean="0"/>
              <a:t>‹N°›</a:t>
            </a:fld>
            <a:endParaRPr lang="fr-CA"/>
          </a:p>
        </p:txBody>
      </p:sp>
    </p:spTree>
    <p:extLst>
      <p:ext uri="{BB962C8B-B14F-4D97-AF65-F5344CB8AC3E}">
        <p14:creationId xmlns:p14="http://schemas.microsoft.com/office/powerpoint/2010/main" val="2166122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fr-FR"/>
              <a:t>Modifiez le style du titre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9" name="Date Placeholder 8"/>
          <p:cNvSpPr>
            <a:spLocks noGrp="1"/>
          </p:cNvSpPr>
          <p:nvPr>
            <p:ph type="dt" sz="half" idx="10"/>
          </p:nvPr>
        </p:nvSpPr>
        <p:spPr/>
        <p:txBody>
          <a:bodyPr/>
          <a:lstStyle/>
          <a:p>
            <a:fld id="{466CCB7C-6102-439D-8C40-6602FEA328D7}" type="datetimeFigureOut">
              <a:rPr lang="fr-CA" smtClean="0"/>
              <a:t>2022-12-01</a:t>
            </a:fld>
            <a:endParaRPr lang="fr-CA"/>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fr-CA"/>
          </a:p>
        </p:txBody>
      </p:sp>
      <p:sp>
        <p:nvSpPr>
          <p:cNvPr id="11" name="Slide Number Placeholder 10"/>
          <p:cNvSpPr>
            <a:spLocks noGrp="1"/>
          </p:cNvSpPr>
          <p:nvPr>
            <p:ph type="sldNum" sz="quarter" idx="12"/>
          </p:nvPr>
        </p:nvSpPr>
        <p:spPr/>
        <p:txBody>
          <a:bodyPr/>
          <a:lstStyle/>
          <a:p>
            <a:fld id="{F653CFD3-9FF4-44C2-AFDE-B1684BE5EB8B}" type="slidenum">
              <a:rPr lang="fr-CA" smtClean="0"/>
              <a:t>‹N°›</a:t>
            </a:fld>
            <a:endParaRPr lang="fr-CA"/>
          </a:p>
        </p:txBody>
      </p:sp>
    </p:spTree>
    <p:extLst>
      <p:ext uri="{BB962C8B-B14F-4D97-AF65-F5344CB8AC3E}">
        <p14:creationId xmlns:p14="http://schemas.microsoft.com/office/powerpoint/2010/main" val="3826013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66CCB7C-6102-439D-8C40-6602FEA328D7}" type="datetimeFigureOut">
              <a:rPr lang="fr-CA" smtClean="0"/>
              <a:t>2022-12-01</a:t>
            </a:fld>
            <a:endParaRPr lang="fr-CA"/>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fr-CA"/>
          </a:p>
        </p:txBody>
      </p:sp>
      <p:sp>
        <p:nvSpPr>
          <p:cNvPr id="10" name="Slide Number Placeholder 9"/>
          <p:cNvSpPr>
            <a:spLocks noGrp="1"/>
          </p:cNvSpPr>
          <p:nvPr>
            <p:ph type="sldNum" sz="quarter" idx="12"/>
          </p:nvPr>
        </p:nvSpPr>
        <p:spPr/>
        <p:txBody>
          <a:bodyPr/>
          <a:lstStyle/>
          <a:p>
            <a:fld id="{F653CFD3-9FF4-44C2-AFDE-B1684BE5EB8B}" type="slidenum">
              <a:rPr lang="fr-CA" smtClean="0"/>
              <a:t>‹N°›</a:t>
            </a:fld>
            <a:endParaRPr lang="fr-CA"/>
          </a:p>
        </p:txBody>
      </p:sp>
    </p:spTree>
    <p:extLst>
      <p:ext uri="{BB962C8B-B14F-4D97-AF65-F5344CB8AC3E}">
        <p14:creationId xmlns:p14="http://schemas.microsoft.com/office/powerpoint/2010/main" val="4229850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66CCB7C-6102-439D-8C40-6602FEA328D7}" type="datetimeFigureOut">
              <a:rPr lang="fr-CA" smtClean="0"/>
              <a:t>2022-12-01</a:t>
            </a:fld>
            <a:endParaRPr lang="fr-CA"/>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fr-CA"/>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F653CFD3-9FF4-44C2-AFDE-B1684BE5EB8B}" type="slidenum">
              <a:rPr lang="fr-CA" smtClean="0"/>
              <a:t>‹N°›</a:t>
            </a:fld>
            <a:endParaRPr lang="fr-CA"/>
          </a:p>
        </p:txBody>
      </p:sp>
    </p:spTree>
    <p:extLst>
      <p:ext uri="{BB962C8B-B14F-4D97-AF65-F5344CB8AC3E}">
        <p14:creationId xmlns:p14="http://schemas.microsoft.com/office/powerpoint/2010/main" val="419745858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customXml" Target="../ink/ink3.xml"/></Relationships>
</file>

<file path=ppt/slides/_rels/slide11.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eg"/><Relationship Id="rId3" Type="http://schemas.openxmlformats.org/officeDocument/2006/relationships/image" Target="../media/image14.jpeg"/><Relationship Id="rId7" Type="http://schemas.openxmlformats.org/officeDocument/2006/relationships/image" Target="../media/image2.jpg"/><Relationship Id="rId12" Type="http://schemas.openxmlformats.org/officeDocument/2006/relationships/image" Target="../media/image22.jpe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jpeg"/><Relationship Id="rId11" Type="http://schemas.openxmlformats.org/officeDocument/2006/relationships/image" Target="../media/image21.jpeg"/><Relationship Id="rId5" Type="http://schemas.openxmlformats.org/officeDocument/2006/relationships/image" Target="../media/image16.jpeg"/><Relationship Id="rId10" Type="http://schemas.openxmlformats.org/officeDocument/2006/relationships/image" Target="../media/image20.jpeg"/><Relationship Id="rId4" Type="http://schemas.openxmlformats.org/officeDocument/2006/relationships/image" Target="../media/image15.jpeg"/><Relationship Id="rId9" Type="http://schemas.openxmlformats.org/officeDocument/2006/relationships/image" Target="../media/image19.jpeg"/><Relationship Id="rId14" Type="http://schemas.openxmlformats.org/officeDocument/2006/relationships/image" Target="../media/image24.jpe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jpe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sv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Layout" Target="../slideLayouts/slideLayout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F653A5-7AD5-A7E1-F3B6-B781BA0ACA90}"/>
              </a:ext>
            </a:extLst>
          </p:cNvPr>
          <p:cNvSpPr>
            <a:spLocks noGrp="1"/>
          </p:cNvSpPr>
          <p:nvPr>
            <p:ph type="ctrTitle"/>
          </p:nvPr>
        </p:nvSpPr>
        <p:spPr/>
        <p:txBody>
          <a:bodyPr>
            <a:noAutofit/>
          </a:bodyPr>
          <a:lstStyle/>
          <a:p>
            <a:r>
              <a:rPr lang="fr-CA" sz="3600" b="1" dirty="0"/>
              <a:t>Atelier DE Design Urbain II</a:t>
            </a:r>
            <a:br>
              <a:rPr lang="fr-CA" sz="3600" b="1" dirty="0"/>
            </a:br>
            <a:r>
              <a:rPr lang="fr-CA" sz="2000" b="1" dirty="0"/>
              <a:t>Semestre A2022</a:t>
            </a:r>
            <a:endParaRPr lang="fr-CA" sz="3600" b="1" dirty="0"/>
          </a:p>
        </p:txBody>
      </p:sp>
      <p:sp>
        <p:nvSpPr>
          <p:cNvPr id="3" name="Sous-titre 2">
            <a:extLst>
              <a:ext uri="{FF2B5EF4-FFF2-40B4-BE49-F238E27FC236}">
                <a16:creationId xmlns:a16="http://schemas.microsoft.com/office/drawing/2014/main" id="{EA272F38-0E64-DEBA-00B4-BB5FAD1224B5}"/>
              </a:ext>
            </a:extLst>
          </p:cNvPr>
          <p:cNvSpPr>
            <a:spLocks noGrp="1"/>
          </p:cNvSpPr>
          <p:nvPr>
            <p:ph type="subTitle" idx="1"/>
          </p:nvPr>
        </p:nvSpPr>
        <p:spPr/>
        <p:txBody>
          <a:bodyPr/>
          <a:lstStyle/>
          <a:p>
            <a:r>
              <a:rPr lang="fr-CA" b="1" dirty="0"/>
              <a:t>Phase IV</a:t>
            </a:r>
          </a:p>
          <a:p>
            <a:r>
              <a:rPr lang="fr-CA" dirty="0"/>
              <a:t>Présenté par: Katherine Romero</a:t>
            </a:r>
          </a:p>
        </p:txBody>
      </p:sp>
    </p:spTree>
    <p:extLst>
      <p:ext uri="{BB962C8B-B14F-4D97-AF65-F5344CB8AC3E}">
        <p14:creationId xmlns:p14="http://schemas.microsoft.com/office/powerpoint/2010/main" val="2847957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4A5BEB93-4E2D-C7E9-7F98-2170A5C6294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t="293" r="-1" b="-1"/>
          <a:stretch/>
        </p:blipFill>
        <p:spPr>
          <a:xfrm>
            <a:off x="4654296" y="10"/>
            <a:ext cx="7537704" cy="6857990"/>
          </a:xfrm>
          <a:prstGeom prst="rect">
            <a:avLst/>
          </a:prstGeom>
        </p:spPr>
      </p:pic>
      <p:sp>
        <p:nvSpPr>
          <p:cNvPr id="5" name="Ellipse 4">
            <a:extLst>
              <a:ext uri="{FF2B5EF4-FFF2-40B4-BE49-F238E27FC236}">
                <a16:creationId xmlns:a16="http://schemas.microsoft.com/office/drawing/2014/main" id="{DB37462E-39C0-9828-0C6E-EBF21D5DD954}"/>
              </a:ext>
            </a:extLst>
          </p:cNvPr>
          <p:cNvSpPr/>
          <p:nvPr/>
        </p:nvSpPr>
        <p:spPr>
          <a:xfrm>
            <a:off x="6849830" y="4153574"/>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Titre 1">
            <a:extLst>
              <a:ext uri="{FF2B5EF4-FFF2-40B4-BE49-F238E27FC236}">
                <a16:creationId xmlns:a16="http://schemas.microsoft.com/office/drawing/2014/main" id="{79C329AA-674B-8543-720C-CC7D297102BB}"/>
              </a:ext>
            </a:extLst>
          </p:cNvPr>
          <p:cNvSpPr>
            <a:spLocks noGrp="1"/>
          </p:cNvSpPr>
          <p:nvPr>
            <p:ph type="title"/>
          </p:nvPr>
        </p:nvSpPr>
        <p:spPr>
          <a:xfrm>
            <a:off x="804670" y="978776"/>
            <a:ext cx="3044953" cy="1174991"/>
          </a:xfrm>
        </p:spPr>
        <p:txBody>
          <a:bodyPr vert="horz" lIns="182880" tIns="182880" rIns="182880" bIns="182880" rtlCol="0" anchor="ctr">
            <a:normAutofit/>
          </a:bodyPr>
          <a:lstStyle/>
          <a:p>
            <a:r>
              <a:rPr lang="en-US" sz="2000" dirty="0" err="1"/>
              <a:t>Repenser</a:t>
            </a:r>
            <a:r>
              <a:rPr lang="en-US" sz="2000" dirty="0"/>
              <a:t> la route </a:t>
            </a:r>
            <a:r>
              <a:rPr lang="en-US" sz="2000" dirty="0" err="1"/>
              <a:t>verte</a:t>
            </a:r>
            <a:endParaRPr lang="en-US" sz="2000" dirty="0"/>
          </a:p>
        </p:txBody>
      </p:sp>
      <p:sp>
        <p:nvSpPr>
          <p:cNvPr id="3" name="Espace réservé du texte 3">
            <a:extLst>
              <a:ext uri="{FF2B5EF4-FFF2-40B4-BE49-F238E27FC236}">
                <a16:creationId xmlns:a16="http://schemas.microsoft.com/office/drawing/2014/main" id="{60E5D8EE-0A24-68A1-2D8B-DB7E8B815367}"/>
              </a:ext>
            </a:extLst>
          </p:cNvPr>
          <p:cNvSpPr txBox="1">
            <a:spLocks/>
          </p:cNvSpPr>
          <p:nvPr/>
        </p:nvSpPr>
        <p:spPr>
          <a:xfrm>
            <a:off x="804670" y="2640692"/>
            <a:ext cx="3044952" cy="39887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fr-CA" sz="1600" dirty="0"/>
              <a:t>Un parcours par étapes:</a:t>
            </a:r>
            <a:endParaRPr lang="en-US" sz="1200" dirty="0"/>
          </a:p>
          <a:p>
            <a:pPr lvl="1">
              <a:buAutoNum type="arabicPeriod"/>
            </a:pPr>
            <a:r>
              <a:rPr lang="en-US" sz="1000" dirty="0" err="1"/>
              <a:t>Musée</a:t>
            </a:r>
            <a:r>
              <a:rPr lang="en-US" sz="1000" dirty="0"/>
              <a:t> de la Mer des </a:t>
            </a:r>
            <a:r>
              <a:rPr lang="en-US" sz="1000" dirty="0" err="1"/>
              <a:t>Îles</a:t>
            </a:r>
            <a:r>
              <a:rPr lang="en-US" sz="1000" dirty="0"/>
              <a:t> de la Madeleine et Site </a:t>
            </a:r>
            <a:r>
              <a:rPr lang="en-US" sz="1000" dirty="0" err="1"/>
              <a:t>historique</a:t>
            </a:r>
            <a:r>
              <a:rPr lang="en-US" sz="1000" dirty="0"/>
              <a:t> de la Grave</a:t>
            </a:r>
          </a:p>
          <a:p>
            <a:pPr lvl="1">
              <a:buAutoNum type="arabicPeriod"/>
            </a:pPr>
            <a:r>
              <a:rPr lang="en-US" sz="1000" dirty="0" err="1"/>
              <a:t>Plage</a:t>
            </a:r>
            <a:r>
              <a:rPr lang="en-US" sz="1000" dirty="0"/>
              <a:t> du Cap</a:t>
            </a:r>
          </a:p>
          <a:p>
            <a:pPr lvl="1">
              <a:buAutoNum type="arabicPeriod"/>
            </a:pPr>
            <a:r>
              <a:rPr lang="en-US" sz="1000" dirty="0"/>
              <a:t>Parc Fred </a:t>
            </a:r>
            <a:r>
              <a:rPr lang="en-US" sz="1000" dirty="0" err="1"/>
              <a:t>Jomphe</a:t>
            </a:r>
            <a:r>
              <a:rPr lang="en-US" sz="1000" dirty="0"/>
              <a:t> ( Kitesurf)</a:t>
            </a:r>
          </a:p>
          <a:p>
            <a:pPr lvl="1">
              <a:buAutoNum type="arabicPeriod"/>
            </a:pPr>
            <a:r>
              <a:rPr lang="en-US" sz="1000" dirty="0" err="1"/>
              <a:t>Plage</a:t>
            </a:r>
            <a:r>
              <a:rPr lang="en-US" sz="1000" dirty="0"/>
              <a:t> de la Martinique</a:t>
            </a:r>
          </a:p>
          <a:p>
            <a:pPr lvl="1">
              <a:buAutoNum type="arabicPeriod"/>
            </a:pPr>
            <a:r>
              <a:rPr lang="en-US" sz="1000" dirty="0"/>
              <a:t>Parc de Gros Cap</a:t>
            </a:r>
          </a:p>
          <a:p>
            <a:pPr lvl="1">
              <a:buAutoNum type="arabicPeriod"/>
            </a:pPr>
            <a:r>
              <a:rPr lang="en-US" sz="1000" dirty="0"/>
              <a:t>Place de </a:t>
            </a:r>
            <a:r>
              <a:rPr lang="en-US" sz="1000" dirty="0" err="1"/>
              <a:t>Bienvenue</a:t>
            </a:r>
            <a:r>
              <a:rPr lang="en-US" sz="1000" dirty="0"/>
              <a:t> ( Port de Cap-aux-</a:t>
            </a:r>
            <a:r>
              <a:rPr lang="en-US" sz="1000" dirty="0" err="1"/>
              <a:t>Meules</a:t>
            </a:r>
            <a:r>
              <a:rPr lang="en-US" sz="1000" dirty="0"/>
              <a:t>) et </a:t>
            </a:r>
            <a:r>
              <a:rPr lang="en-US" sz="1000" dirty="0" err="1"/>
              <a:t>Sentier</a:t>
            </a:r>
            <a:r>
              <a:rPr lang="en-US" sz="1000" dirty="0"/>
              <a:t> du littoral</a:t>
            </a:r>
          </a:p>
          <a:p>
            <a:pPr lvl="1">
              <a:buAutoNum type="arabicPeriod"/>
            </a:pPr>
            <a:r>
              <a:rPr lang="en-US" sz="1000" dirty="0"/>
              <a:t>Phare Cape Alright</a:t>
            </a:r>
          </a:p>
          <a:p>
            <a:pPr lvl="1">
              <a:buAutoNum type="arabicPeriod"/>
            </a:pPr>
            <a:r>
              <a:rPr lang="en-US" sz="1000" dirty="0"/>
              <a:t>Dune du Sud (Camping et </a:t>
            </a:r>
            <a:r>
              <a:rPr lang="en-US" sz="1000" dirty="0" err="1"/>
              <a:t>plage</a:t>
            </a:r>
            <a:r>
              <a:rPr lang="en-US" sz="1000" dirty="0"/>
              <a:t>)</a:t>
            </a:r>
          </a:p>
          <a:p>
            <a:pPr lvl="1">
              <a:buAutoNum type="arabicPeriod"/>
            </a:pPr>
            <a:r>
              <a:rPr lang="en-US" sz="1000" dirty="0" err="1"/>
              <a:t>Plage</a:t>
            </a:r>
            <a:r>
              <a:rPr lang="en-US" sz="1000" dirty="0"/>
              <a:t> point-aux-loups (Quai)</a:t>
            </a:r>
          </a:p>
          <a:p>
            <a:pPr lvl="1">
              <a:buAutoNum type="arabicPeriod"/>
            </a:pPr>
            <a:r>
              <a:rPr lang="en-US" sz="1000" dirty="0"/>
              <a:t>Reserve </a:t>
            </a:r>
            <a:r>
              <a:rPr lang="en-US" sz="1000" dirty="0" err="1"/>
              <a:t>Nationale</a:t>
            </a:r>
            <a:r>
              <a:rPr lang="en-US" sz="1000" dirty="0"/>
              <a:t> de </a:t>
            </a:r>
            <a:r>
              <a:rPr lang="en-US" sz="1000" dirty="0" err="1"/>
              <a:t>faune</a:t>
            </a:r>
            <a:r>
              <a:rPr lang="en-US" sz="1000" dirty="0"/>
              <a:t> de la pointe de </a:t>
            </a:r>
            <a:r>
              <a:rPr lang="en-US" sz="1000" dirty="0" err="1"/>
              <a:t>l’Est</a:t>
            </a:r>
            <a:r>
              <a:rPr lang="en-US" sz="1000" dirty="0"/>
              <a:t>.</a:t>
            </a:r>
          </a:p>
          <a:p>
            <a:pPr lvl="1">
              <a:buAutoNum type="arabicPeriod"/>
            </a:pPr>
            <a:r>
              <a:rPr lang="en-US" sz="1000" dirty="0"/>
              <a:t>La pointe Old Henry</a:t>
            </a:r>
          </a:p>
          <a:p>
            <a:pPr lvl="1">
              <a:buAutoNum type="arabicPeriod"/>
            </a:pPr>
            <a:r>
              <a:rPr lang="en-US" sz="1000" dirty="0"/>
              <a:t>Seal Interpretive Center</a:t>
            </a:r>
          </a:p>
          <a:p>
            <a:pPr lvl="1">
              <a:buAutoNum type="arabicPeriod"/>
            </a:pPr>
            <a:r>
              <a:rPr lang="en-US" sz="1000" dirty="0"/>
              <a:t>Quai de la Grande-Entrée</a:t>
            </a:r>
          </a:p>
          <a:p>
            <a:pPr lvl="1">
              <a:buAutoNum type="arabicPeriod"/>
            </a:pPr>
            <a:endParaRPr lang="en-US" sz="1000" dirty="0"/>
          </a:p>
          <a:p>
            <a:pPr lvl="1">
              <a:buAutoNum type="arabicPeriod"/>
            </a:pPr>
            <a:endParaRPr lang="en-US" sz="1000" dirty="0"/>
          </a:p>
          <a:p>
            <a:pPr lvl="1">
              <a:buAutoNum type="arabicPeriod"/>
            </a:pPr>
            <a:endParaRPr lang="en-US" sz="1000" dirty="0"/>
          </a:p>
          <a:p>
            <a:pPr marL="571500" lvl="1" indent="-342900">
              <a:buAutoNum type="arabicPeriod"/>
            </a:pPr>
            <a:endParaRPr lang="fr-CA" sz="1400" dirty="0"/>
          </a:p>
        </p:txBody>
      </p:sp>
      <mc:AlternateContent xmlns:mc="http://schemas.openxmlformats.org/markup-compatibility/2006" xmlns:p14="http://schemas.microsoft.com/office/powerpoint/2010/main">
        <mc:Choice Requires="p14">
          <p:contentPart p14:bwMode="auto" r:id="rId4">
            <p14:nvContentPartPr>
              <p14:cNvPr id="8" name="Encre 7">
                <a:extLst>
                  <a:ext uri="{FF2B5EF4-FFF2-40B4-BE49-F238E27FC236}">
                    <a16:creationId xmlns:a16="http://schemas.microsoft.com/office/drawing/2014/main" id="{5A807AFE-D49E-C43C-3EAB-10A6FEEAFE8F}"/>
                  </a:ext>
                </a:extLst>
              </p14:cNvPr>
              <p14:cNvContentPartPr/>
              <p14:nvPr/>
            </p14:nvContentPartPr>
            <p14:xfrm>
              <a:off x="6110128" y="4075698"/>
              <a:ext cx="539640" cy="163080"/>
            </p14:xfrm>
          </p:contentPart>
        </mc:Choice>
        <mc:Fallback xmlns="">
          <p:pic>
            <p:nvPicPr>
              <p:cNvPr id="8" name="Encre 7">
                <a:extLst>
                  <a:ext uri="{FF2B5EF4-FFF2-40B4-BE49-F238E27FC236}">
                    <a16:creationId xmlns:a16="http://schemas.microsoft.com/office/drawing/2014/main" id="{5A807AFE-D49E-C43C-3EAB-10A6FEEAFE8F}"/>
                  </a:ext>
                </a:extLst>
              </p:cNvPr>
              <p:cNvPicPr/>
              <p:nvPr/>
            </p:nvPicPr>
            <p:blipFill>
              <a:blip r:embed="rId5"/>
              <a:stretch>
                <a:fillRect/>
              </a:stretch>
            </p:blipFill>
            <p:spPr>
              <a:xfrm>
                <a:off x="6101122" y="4066698"/>
                <a:ext cx="557292" cy="180720"/>
              </a:xfrm>
              <a:prstGeom prst="rect">
                <a:avLst/>
              </a:prstGeom>
            </p:spPr>
          </p:pic>
        </mc:Fallback>
      </mc:AlternateContent>
      <p:sp>
        <p:nvSpPr>
          <p:cNvPr id="4" name="ZoneTexte 3">
            <a:extLst>
              <a:ext uri="{FF2B5EF4-FFF2-40B4-BE49-F238E27FC236}">
                <a16:creationId xmlns:a16="http://schemas.microsoft.com/office/drawing/2014/main" id="{9EC9BCA4-1152-0AD2-21CA-63E8E1AE3914}"/>
              </a:ext>
            </a:extLst>
          </p:cNvPr>
          <p:cNvSpPr txBox="1"/>
          <p:nvPr/>
        </p:nvSpPr>
        <p:spPr>
          <a:xfrm>
            <a:off x="6792247" y="4114428"/>
            <a:ext cx="370553" cy="307777"/>
          </a:xfrm>
          <a:prstGeom prst="rect">
            <a:avLst/>
          </a:prstGeom>
          <a:noFill/>
        </p:spPr>
        <p:txBody>
          <a:bodyPr wrap="square" rtlCol="0">
            <a:spAutoFit/>
          </a:bodyPr>
          <a:lstStyle/>
          <a:p>
            <a:r>
              <a:rPr lang="fr-CA" sz="1400" dirty="0"/>
              <a:t>06</a:t>
            </a:r>
          </a:p>
        </p:txBody>
      </p:sp>
      <p:sp>
        <p:nvSpPr>
          <p:cNvPr id="6" name="Ellipse 5">
            <a:extLst>
              <a:ext uri="{FF2B5EF4-FFF2-40B4-BE49-F238E27FC236}">
                <a16:creationId xmlns:a16="http://schemas.microsoft.com/office/drawing/2014/main" id="{417BBB2F-3480-5D78-F535-309D67DD887F}"/>
              </a:ext>
            </a:extLst>
          </p:cNvPr>
          <p:cNvSpPr/>
          <p:nvPr/>
        </p:nvSpPr>
        <p:spPr>
          <a:xfrm>
            <a:off x="6334692" y="4694594"/>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ZoneTexte 8">
            <a:extLst>
              <a:ext uri="{FF2B5EF4-FFF2-40B4-BE49-F238E27FC236}">
                <a16:creationId xmlns:a16="http://schemas.microsoft.com/office/drawing/2014/main" id="{03B05476-8E91-4FE5-534B-DBF5195856EB}"/>
              </a:ext>
            </a:extLst>
          </p:cNvPr>
          <p:cNvSpPr txBox="1"/>
          <p:nvPr/>
        </p:nvSpPr>
        <p:spPr>
          <a:xfrm>
            <a:off x="6277109" y="4655448"/>
            <a:ext cx="370553" cy="307777"/>
          </a:xfrm>
          <a:prstGeom prst="rect">
            <a:avLst/>
          </a:prstGeom>
          <a:noFill/>
        </p:spPr>
        <p:txBody>
          <a:bodyPr wrap="square" rtlCol="0">
            <a:spAutoFit/>
          </a:bodyPr>
          <a:lstStyle/>
          <a:p>
            <a:r>
              <a:rPr lang="fr-CA" sz="1400" dirty="0"/>
              <a:t>05</a:t>
            </a:r>
          </a:p>
        </p:txBody>
      </p:sp>
      <p:sp>
        <p:nvSpPr>
          <p:cNvPr id="10" name="Ellipse 9">
            <a:extLst>
              <a:ext uri="{FF2B5EF4-FFF2-40B4-BE49-F238E27FC236}">
                <a16:creationId xmlns:a16="http://schemas.microsoft.com/office/drawing/2014/main" id="{E5472C4A-0E04-ABC3-3D65-F649292A6DEA}"/>
              </a:ext>
            </a:extLst>
          </p:cNvPr>
          <p:cNvSpPr/>
          <p:nvPr/>
        </p:nvSpPr>
        <p:spPr>
          <a:xfrm>
            <a:off x="6953423" y="6127154"/>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ZoneTexte 10">
            <a:extLst>
              <a:ext uri="{FF2B5EF4-FFF2-40B4-BE49-F238E27FC236}">
                <a16:creationId xmlns:a16="http://schemas.microsoft.com/office/drawing/2014/main" id="{29C58EBB-4840-17F9-9623-10545C7B48FE}"/>
              </a:ext>
            </a:extLst>
          </p:cNvPr>
          <p:cNvSpPr txBox="1"/>
          <p:nvPr/>
        </p:nvSpPr>
        <p:spPr>
          <a:xfrm>
            <a:off x="6895840" y="6088008"/>
            <a:ext cx="370553" cy="307777"/>
          </a:xfrm>
          <a:prstGeom prst="rect">
            <a:avLst/>
          </a:prstGeom>
          <a:noFill/>
        </p:spPr>
        <p:txBody>
          <a:bodyPr wrap="square" rtlCol="0">
            <a:spAutoFit/>
          </a:bodyPr>
          <a:lstStyle/>
          <a:p>
            <a:r>
              <a:rPr lang="fr-CA" sz="1400" dirty="0"/>
              <a:t>01</a:t>
            </a:r>
          </a:p>
        </p:txBody>
      </p:sp>
      <p:sp>
        <p:nvSpPr>
          <p:cNvPr id="12" name="Ellipse 11">
            <a:extLst>
              <a:ext uri="{FF2B5EF4-FFF2-40B4-BE49-F238E27FC236}">
                <a16:creationId xmlns:a16="http://schemas.microsoft.com/office/drawing/2014/main" id="{15F76579-504C-588D-9E01-E6F940B9FB3A}"/>
              </a:ext>
            </a:extLst>
          </p:cNvPr>
          <p:cNvSpPr/>
          <p:nvPr/>
        </p:nvSpPr>
        <p:spPr>
          <a:xfrm>
            <a:off x="6438285" y="6088009"/>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ZoneTexte 12">
            <a:extLst>
              <a:ext uri="{FF2B5EF4-FFF2-40B4-BE49-F238E27FC236}">
                <a16:creationId xmlns:a16="http://schemas.microsoft.com/office/drawing/2014/main" id="{19CDCB5C-BE3F-6318-12D3-D360180AA15D}"/>
              </a:ext>
            </a:extLst>
          </p:cNvPr>
          <p:cNvSpPr txBox="1"/>
          <p:nvPr/>
        </p:nvSpPr>
        <p:spPr>
          <a:xfrm>
            <a:off x="6380702" y="6048863"/>
            <a:ext cx="370553" cy="307777"/>
          </a:xfrm>
          <a:prstGeom prst="rect">
            <a:avLst/>
          </a:prstGeom>
          <a:noFill/>
        </p:spPr>
        <p:txBody>
          <a:bodyPr wrap="square" rtlCol="0">
            <a:spAutoFit/>
          </a:bodyPr>
          <a:lstStyle/>
          <a:p>
            <a:r>
              <a:rPr lang="fr-CA" sz="1400" dirty="0"/>
              <a:t>02</a:t>
            </a:r>
          </a:p>
        </p:txBody>
      </p:sp>
      <p:sp>
        <p:nvSpPr>
          <p:cNvPr id="16" name="Ellipse 15">
            <a:extLst>
              <a:ext uri="{FF2B5EF4-FFF2-40B4-BE49-F238E27FC236}">
                <a16:creationId xmlns:a16="http://schemas.microsoft.com/office/drawing/2014/main" id="{D1927C7A-7CA4-3C8C-A2E9-4F642F7440C6}"/>
              </a:ext>
            </a:extLst>
          </p:cNvPr>
          <p:cNvSpPr/>
          <p:nvPr/>
        </p:nvSpPr>
        <p:spPr>
          <a:xfrm>
            <a:off x="5706830" y="5627313"/>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ZoneTexte 16">
            <a:extLst>
              <a:ext uri="{FF2B5EF4-FFF2-40B4-BE49-F238E27FC236}">
                <a16:creationId xmlns:a16="http://schemas.microsoft.com/office/drawing/2014/main" id="{A3E454E6-A56E-27D0-4B23-5CE7E433FC89}"/>
              </a:ext>
            </a:extLst>
          </p:cNvPr>
          <p:cNvSpPr txBox="1"/>
          <p:nvPr/>
        </p:nvSpPr>
        <p:spPr>
          <a:xfrm>
            <a:off x="5649247" y="5588167"/>
            <a:ext cx="370553" cy="307777"/>
          </a:xfrm>
          <a:prstGeom prst="rect">
            <a:avLst/>
          </a:prstGeom>
          <a:noFill/>
        </p:spPr>
        <p:txBody>
          <a:bodyPr wrap="square" rtlCol="0">
            <a:spAutoFit/>
          </a:bodyPr>
          <a:lstStyle/>
          <a:p>
            <a:r>
              <a:rPr lang="fr-CA" sz="1400" dirty="0"/>
              <a:t>03</a:t>
            </a:r>
          </a:p>
        </p:txBody>
      </p:sp>
      <p:sp>
        <p:nvSpPr>
          <p:cNvPr id="18" name="Ellipse 17">
            <a:extLst>
              <a:ext uri="{FF2B5EF4-FFF2-40B4-BE49-F238E27FC236}">
                <a16:creationId xmlns:a16="http://schemas.microsoft.com/office/drawing/2014/main" id="{8E6EEBD6-5D9A-F542-1B2C-B984FA411A61}"/>
              </a:ext>
            </a:extLst>
          </p:cNvPr>
          <p:cNvSpPr/>
          <p:nvPr/>
        </p:nvSpPr>
        <p:spPr>
          <a:xfrm>
            <a:off x="5832651" y="5002371"/>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9" name="ZoneTexte 18">
            <a:extLst>
              <a:ext uri="{FF2B5EF4-FFF2-40B4-BE49-F238E27FC236}">
                <a16:creationId xmlns:a16="http://schemas.microsoft.com/office/drawing/2014/main" id="{36F73A88-9237-F7AE-F6FF-10FB22FCF1DD}"/>
              </a:ext>
            </a:extLst>
          </p:cNvPr>
          <p:cNvSpPr txBox="1"/>
          <p:nvPr/>
        </p:nvSpPr>
        <p:spPr>
          <a:xfrm>
            <a:off x="5775068" y="4963225"/>
            <a:ext cx="370553" cy="307777"/>
          </a:xfrm>
          <a:prstGeom prst="rect">
            <a:avLst/>
          </a:prstGeom>
          <a:noFill/>
        </p:spPr>
        <p:txBody>
          <a:bodyPr wrap="square" rtlCol="0">
            <a:spAutoFit/>
          </a:bodyPr>
          <a:lstStyle/>
          <a:p>
            <a:r>
              <a:rPr lang="fr-CA" sz="1400" dirty="0"/>
              <a:t>04</a:t>
            </a:r>
          </a:p>
        </p:txBody>
      </p:sp>
      <p:sp>
        <p:nvSpPr>
          <p:cNvPr id="20" name="Ellipse 19">
            <a:extLst>
              <a:ext uri="{FF2B5EF4-FFF2-40B4-BE49-F238E27FC236}">
                <a16:creationId xmlns:a16="http://schemas.microsoft.com/office/drawing/2014/main" id="{A6D05EDD-3F6D-B8C1-C796-C37418C90385}"/>
              </a:ext>
            </a:extLst>
          </p:cNvPr>
          <p:cNvSpPr/>
          <p:nvPr/>
        </p:nvSpPr>
        <p:spPr>
          <a:xfrm>
            <a:off x="7657550" y="3681134"/>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ZoneTexte 20">
            <a:extLst>
              <a:ext uri="{FF2B5EF4-FFF2-40B4-BE49-F238E27FC236}">
                <a16:creationId xmlns:a16="http://schemas.microsoft.com/office/drawing/2014/main" id="{1BBACD93-3B28-780F-B377-2AC518DDFB2F}"/>
              </a:ext>
            </a:extLst>
          </p:cNvPr>
          <p:cNvSpPr txBox="1"/>
          <p:nvPr/>
        </p:nvSpPr>
        <p:spPr>
          <a:xfrm>
            <a:off x="7599967" y="3641988"/>
            <a:ext cx="370553" cy="307777"/>
          </a:xfrm>
          <a:prstGeom prst="rect">
            <a:avLst/>
          </a:prstGeom>
          <a:noFill/>
        </p:spPr>
        <p:txBody>
          <a:bodyPr wrap="square" rtlCol="0">
            <a:spAutoFit/>
          </a:bodyPr>
          <a:lstStyle/>
          <a:p>
            <a:r>
              <a:rPr lang="fr-CA" sz="1400" dirty="0"/>
              <a:t>07</a:t>
            </a:r>
          </a:p>
        </p:txBody>
      </p:sp>
      <p:sp>
        <p:nvSpPr>
          <p:cNvPr id="22" name="Ellipse 21">
            <a:extLst>
              <a:ext uri="{FF2B5EF4-FFF2-40B4-BE49-F238E27FC236}">
                <a16:creationId xmlns:a16="http://schemas.microsoft.com/office/drawing/2014/main" id="{594C5383-F7E2-B985-D85B-10DCC0174B5E}"/>
              </a:ext>
            </a:extLst>
          </p:cNvPr>
          <p:cNvSpPr/>
          <p:nvPr/>
        </p:nvSpPr>
        <p:spPr>
          <a:xfrm>
            <a:off x="7854876" y="3047929"/>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ZoneTexte 22">
            <a:extLst>
              <a:ext uri="{FF2B5EF4-FFF2-40B4-BE49-F238E27FC236}">
                <a16:creationId xmlns:a16="http://schemas.microsoft.com/office/drawing/2014/main" id="{C0A267E9-B433-489F-3B2F-CBF49B5987DA}"/>
              </a:ext>
            </a:extLst>
          </p:cNvPr>
          <p:cNvSpPr txBox="1"/>
          <p:nvPr/>
        </p:nvSpPr>
        <p:spPr>
          <a:xfrm>
            <a:off x="7797293" y="3008783"/>
            <a:ext cx="370553" cy="307777"/>
          </a:xfrm>
          <a:prstGeom prst="rect">
            <a:avLst/>
          </a:prstGeom>
          <a:noFill/>
        </p:spPr>
        <p:txBody>
          <a:bodyPr wrap="square" rtlCol="0">
            <a:spAutoFit/>
          </a:bodyPr>
          <a:lstStyle/>
          <a:p>
            <a:r>
              <a:rPr lang="fr-CA" sz="1400" dirty="0"/>
              <a:t>08</a:t>
            </a:r>
          </a:p>
        </p:txBody>
      </p:sp>
      <p:sp>
        <p:nvSpPr>
          <p:cNvPr id="24" name="Ellipse 23">
            <a:extLst>
              <a:ext uri="{FF2B5EF4-FFF2-40B4-BE49-F238E27FC236}">
                <a16:creationId xmlns:a16="http://schemas.microsoft.com/office/drawing/2014/main" id="{781D588B-674A-E0B6-36EB-A1FAB1D7CED2}"/>
              </a:ext>
            </a:extLst>
          </p:cNvPr>
          <p:cNvSpPr/>
          <p:nvPr/>
        </p:nvSpPr>
        <p:spPr>
          <a:xfrm>
            <a:off x="8086163" y="1448474"/>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5" name="ZoneTexte 24">
            <a:extLst>
              <a:ext uri="{FF2B5EF4-FFF2-40B4-BE49-F238E27FC236}">
                <a16:creationId xmlns:a16="http://schemas.microsoft.com/office/drawing/2014/main" id="{35CE9C42-143F-3FA7-A2C7-DEEEE53A74B9}"/>
              </a:ext>
            </a:extLst>
          </p:cNvPr>
          <p:cNvSpPr txBox="1"/>
          <p:nvPr/>
        </p:nvSpPr>
        <p:spPr>
          <a:xfrm>
            <a:off x="8028580" y="1409328"/>
            <a:ext cx="370553" cy="307777"/>
          </a:xfrm>
          <a:prstGeom prst="rect">
            <a:avLst/>
          </a:prstGeom>
          <a:noFill/>
        </p:spPr>
        <p:txBody>
          <a:bodyPr wrap="square" rtlCol="0">
            <a:spAutoFit/>
          </a:bodyPr>
          <a:lstStyle/>
          <a:p>
            <a:r>
              <a:rPr lang="fr-CA" sz="1400" dirty="0"/>
              <a:t>09</a:t>
            </a:r>
          </a:p>
        </p:txBody>
      </p:sp>
      <p:sp>
        <p:nvSpPr>
          <p:cNvPr id="26" name="Ellipse 25">
            <a:extLst>
              <a:ext uri="{FF2B5EF4-FFF2-40B4-BE49-F238E27FC236}">
                <a16:creationId xmlns:a16="http://schemas.microsoft.com/office/drawing/2014/main" id="{2A77B184-B182-927E-8028-FAC2772894DF}"/>
              </a:ext>
            </a:extLst>
          </p:cNvPr>
          <p:cNvSpPr/>
          <p:nvPr/>
        </p:nvSpPr>
        <p:spPr>
          <a:xfrm>
            <a:off x="10818092" y="463735"/>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ZoneTexte 26">
            <a:extLst>
              <a:ext uri="{FF2B5EF4-FFF2-40B4-BE49-F238E27FC236}">
                <a16:creationId xmlns:a16="http://schemas.microsoft.com/office/drawing/2014/main" id="{E4467223-BCB7-392B-1C54-FBEC93C5B993}"/>
              </a:ext>
            </a:extLst>
          </p:cNvPr>
          <p:cNvSpPr txBox="1"/>
          <p:nvPr/>
        </p:nvSpPr>
        <p:spPr>
          <a:xfrm>
            <a:off x="10760509" y="424589"/>
            <a:ext cx="370553" cy="307777"/>
          </a:xfrm>
          <a:prstGeom prst="rect">
            <a:avLst/>
          </a:prstGeom>
          <a:noFill/>
        </p:spPr>
        <p:txBody>
          <a:bodyPr wrap="square" rtlCol="0">
            <a:spAutoFit/>
          </a:bodyPr>
          <a:lstStyle/>
          <a:p>
            <a:r>
              <a:rPr lang="fr-CA" sz="1400" dirty="0"/>
              <a:t>10</a:t>
            </a:r>
          </a:p>
        </p:txBody>
      </p:sp>
      <p:sp>
        <p:nvSpPr>
          <p:cNvPr id="28" name="Ellipse 27">
            <a:extLst>
              <a:ext uri="{FF2B5EF4-FFF2-40B4-BE49-F238E27FC236}">
                <a16:creationId xmlns:a16="http://schemas.microsoft.com/office/drawing/2014/main" id="{1F64E2C1-9371-97B2-B5DC-DDBC6399A4D8}"/>
              </a:ext>
            </a:extLst>
          </p:cNvPr>
          <p:cNvSpPr/>
          <p:nvPr/>
        </p:nvSpPr>
        <p:spPr>
          <a:xfrm>
            <a:off x="10875675" y="927974"/>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9" name="ZoneTexte 28">
            <a:extLst>
              <a:ext uri="{FF2B5EF4-FFF2-40B4-BE49-F238E27FC236}">
                <a16:creationId xmlns:a16="http://schemas.microsoft.com/office/drawing/2014/main" id="{3CE029E6-3CBE-A078-6610-BADDB3A4B257}"/>
              </a:ext>
            </a:extLst>
          </p:cNvPr>
          <p:cNvSpPr txBox="1"/>
          <p:nvPr/>
        </p:nvSpPr>
        <p:spPr>
          <a:xfrm>
            <a:off x="10818092" y="888828"/>
            <a:ext cx="370553" cy="307777"/>
          </a:xfrm>
          <a:prstGeom prst="rect">
            <a:avLst/>
          </a:prstGeom>
          <a:noFill/>
        </p:spPr>
        <p:txBody>
          <a:bodyPr wrap="square" rtlCol="0">
            <a:spAutoFit/>
          </a:bodyPr>
          <a:lstStyle/>
          <a:p>
            <a:r>
              <a:rPr lang="fr-CA" sz="1400" dirty="0"/>
              <a:t>11</a:t>
            </a:r>
          </a:p>
        </p:txBody>
      </p:sp>
      <p:sp>
        <p:nvSpPr>
          <p:cNvPr id="30" name="Ellipse 29">
            <a:extLst>
              <a:ext uri="{FF2B5EF4-FFF2-40B4-BE49-F238E27FC236}">
                <a16:creationId xmlns:a16="http://schemas.microsoft.com/office/drawing/2014/main" id="{211A3996-61BE-BB86-2401-03050EC2A89C}"/>
              </a:ext>
            </a:extLst>
          </p:cNvPr>
          <p:cNvSpPr/>
          <p:nvPr/>
        </p:nvSpPr>
        <p:spPr>
          <a:xfrm>
            <a:off x="10102785" y="864033"/>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1" name="ZoneTexte 30">
            <a:extLst>
              <a:ext uri="{FF2B5EF4-FFF2-40B4-BE49-F238E27FC236}">
                <a16:creationId xmlns:a16="http://schemas.microsoft.com/office/drawing/2014/main" id="{DC854936-3786-64CA-8D2F-97C2B31AA924}"/>
              </a:ext>
            </a:extLst>
          </p:cNvPr>
          <p:cNvSpPr txBox="1"/>
          <p:nvPr/>
        </p:nvSpPr>
        <p:spPr>
          <a:xfrm>
            <a:off x="10045202" y="824887"/>
            <a:ext cx="370553" cy="307777"/>
          </a:xfrm>
          <a:prstGeom prst="rect">
            <a:avLst/>
          </a:prstGeom>
          <a:noFill/>
        </p:spPr>
        <p:txBody>
          <a:bodyPr wrap="square" rtlCol="0">
            <a:spAutoFit/>
          </a:bodyPr>
          <a:lstStyle/>
          <a:p>
            <a:r>
              <a:rPr lang="fr-CA" sz="1400" dirty="0"/>
              <a:t>12</a:t>
            </a:r>
          </a:p>
        </p:txBody>
      </p:sp>
      <p:sp>
        <p:nvSpPr>
          <p:cNvPr id="32" name="Ellipse 31">
            <a:extLst>
              <a:ext uri="{FF2B5EF4-FFF2-40B4-BE49-F238E27FC236}">
                <a16:creationId xmlns:a16="http://schemas.microsoft.com/office/drawing/2014/main" id="{D1E15E7C-AA5F-53F5-56B8-D07A91DA4210}"/>
              </a:ext>
            </a:extLst>
          </p:cNvPr>
          <p:cNvSpPr/>
          <p:nvPr/>
        </p:nvSpPr>
        <p:spPr>
          <a:xfrm>
            <a:off x="9666299" y="1333731"/>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3" name="ZoneTexte 32">
            <a:extLst>
              <a:ext uri="{FF2B5EF4-FFF2-40B4-BE49-F238E27FC236}">
                <a16:creationId xmlns:a16="http://schemas.microsoft.com/office/drawing/2014/main" id="{AB3574FD-9DD1-52C5-57AD-B2AC03114750}"/>
              </a:ext>
            </a:extLst>
          </p:cNvPr>
          <p:cNvSpPr txBox="1"/>
          <p:nvPr/>
        </p:nvSpPr>
        <p:spPr>
          <a:xfrm>
            <a:off x="9608716" y="1294585"/>
            <a:ext cx="370553" cy="307777"/>
          </a:xfrm>
          <a:prstGeom prst="rect">
            <a:avLst/>
          </a:prstGeom>
          <a:noFill/>
        </p:spPr>
        <p:txBody>
          <a:bodyPr wrap="square" rtlCol="0">
            <a:spAutoFit/>
          </a:bodyPr>
          <a:lstStyle/>
          <a:p>
            <a:r>
              <a:rPr lang="fr-CA" sz="1400" dirty="0"/>
              <a:t>13</a:t>
            </a:r>
          </a:p>
        </p:txBody>
      </p:sp>
      <p:sp>
        <p:nvSpPr>
          <p:cNvPr id="34" name="Étoile : 5 branches 33">
            <a:extLst>
              <a:ext uri="{FF2B5EF4-FFF2-40B4-BE49-F238E27FC236}">
                <a16:creationId xmlns:a16="http://schemas.microsoft.com/office/drawing/2014/main" id="{C0EE6949-799C-226F-448C-38B2E5B3E9EF}"/>
              </a:ext>
            </a:extLst>
          </p:cNvPr>
          <p:cNvSpPr/>
          <p:nvPr/>
        </p:nvSpPr>
        <p:spPr>
          <a:xfrm>
            <a:off x="6591118" y="3945411"/>
            <a:ext cx="144585" cy="1630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5" name="Étoile : 5 branches 34">
            <a:extLst>
              <a:ext uri="{FF2B5EF4-FFF2-40B4-BE49-F238E27FC236}">
                <a16:creationId xmlns:a16="http://schemas.microsoft.com/office/drawing/2014/main" id="{1EDBB203-B19C-EB60-AF5A-BD6DFE1C78BE}"/>
              </a:ext>
            </a:extLst>
          </p:cNvPr>
          <p:cNvSpPr/>
          <p:nvPr/>
        </p:nvSpPr>
        <p:spPr>
          <a:xfrm>
            <a:off x="2254853" y="4492368"/>
            <a:ext cx="144585" cy="1630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731413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C329AA-674B-8543-720C-CC7D297102BB}"/>
              </a:ext>
            </a:extLst>
          </p:cNvPr>
          <p:cNvSpPr>
            <a:spLocks noGrp="1"/>
          </p:cNvSpPr>
          <p:nvPr>
            <p:ph type="title"/>
          </p:nvPr>
        </p:nvSpPr>
        <p:spPr>
          <a:xfrm>
            <a:off x="804670" y="978776"/>
            <a:ext cx="3044953" cy="1174991"/>
          </a:xfrm>
        </p:spPr>
        <p:txBody>
          <a:bodyPr vert="horz" lIns="182880" tIns="182880" rIns="182880" bIns="182880" rtlCol="0" anchor="ctr">
            <a:normAutofit/>
          </a:bodyPr>
          <a:lstStyle/>
          <a:p>
            <a:r>
              <a:rPr lang="en-US" sz="2000" dirty="0" err="1"/>
              <a:t>Repenser</a:t>
            </a:r>
            <a:r>
              <a:rPr lang="en-US" sz="2000" dirty="0"/>
              <a:t> la route </a:t>
            </a:r>
            <a:r>
              <a:rPr lang="en-US" sz="2000" dirty="0" err="1"/>
              <a:t>verte</a:t>
            </a:r>
            <a:endParaRPr lang="en-US" sz="2000" dirty="0"/>
          </a:p>
        </p:txBody>
      </p:sp>
      <p:sp>
        <p:nvSpPr>
          <p:cNvPr id="3" name="Espace réservé du texte 3">
            <a:extLst>
              <a:ext uri="{FF2B5EF4-FFF2-40B4-BE49-F238E27FC236}">
                <a16:creationId xmlns:a16="http://schemas.microsoft.com/office/drawing/2014/main" id="{60E5D8EE-0A24-68A1-2D8B-DB7E8B815367}"/>
              </a:ext>
            </a:extLst>
          </p:cNvPr>
          <p:cNvSpPr txBox="1">
            <a:spLocks/>
          </p:cNvSpPr>
          <p:nvPr/>
        </p:nvSpPr>
        <p:spPr>
          <a:xfrm>
            <a:off x="804670" y="2640692"/>
            <a:ext cx="3044952" cy="39887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fr-CA" sz="1600" dirty="0"/>
              <a:t>Un parcours par étapes:</a:t>
            </a:r>
            <a:endParaRPr lang="en-US" sz="1200" dirty="0"/>
          </a:p>
          <a:p>
            <a:pPr lvl="1">
              <a:buAutoNum type="arabicPeriod"/>
            </a:pPr>
            <a:r>
              <a:rPr lang="en-US" sz="1000" dirty="0" err="1"/>
              <a:t>Musée</a:t>
            </a:r>
            <a:r>
              <a:rPr lang="en-US" sz="1000" dirty="0"/>
              <a:t> de la Mer des </a:t>
            </a:r>
            <a:r>
              <a:rPr lang="en-US" sz="1000" dirty="0" err="1"/>
              <a:t>Îles</a:t>
            </a:r>
            <a:r>
              <a:rPr lang="en-US" sz="1000" dirty="0"/>
              <a:t> de la Madeleine et Site </a:t>
            </a:r>
            <a:r>
              <a:rPr lang="en-US" sz="1000" dirty="0" err="1"/>
              <a:t>historique</a:t>
            </a:r>
            <a:r>
              <a:rPr lang="en-US" sz="1000" dirty="0"/>
              <a:t> de la Grave</a:t>
            </a:r>
          </a:p>
          <a:p>
            <a:pPr lvl="1">
              <a:buAutoNum type="arabicPeriod"/>
            </a:pPr>
            <a:r>
              <a:rPr lang="en-US" sz="1000" dirty="0" err="1"/>
              <a:t>Plage</a:t>
            </a:r>
            <a:r>
              <a:rPr lang="en-US" sz="1000" dirty="0"/>
              <a:t> du Cap</a:t>
            </a:r>
          </a:p>
          <a:p>
            <a:pPr lvl="1">
              <a:buAutoNum type="arabicPeriod"/>
            </a:pPr>
            <a:r>
              <a:rPr lang="en-US" sz="1000" dirty="0"/>
              <a:t>Parc Fred </a:t>
            </a:r>
            <a:r>
              <a:rPr lang="en-US" sz="1000" dirty="0" err="1"/>
              <a:t>Jomphe</a:t>
            </a:r>
            <a:r>
              <a:rPr lang="en-US" sz="1000" dirty="0"/>
              <a:t> ( Kitesurf)</a:t>
            </a:r>
          </a:p>
          <a:p>
            <a:pPr lvl="1">
              <a:buAutoNum type="arabicPeriod"/>
            </a:pPr>
            <a:r>
              <a:rPr lang="en-US" sz="1000" dirty="0" err="1"/>
              <a:t>Plage</a:t>
            </a:r>
            <a:r>
              <a:rPr lang="en-US" sz="1000" dirty="0"/>
              <a:t> de la Martinique</a:t>
            </a:r>
          </a:p>
          <a:p>
            <a:pPr lvl="1">
              <a:buAutoNum type="arabicPeriod"/>
            </a:pPr>
            <a:r>
              <a:rPr lang="en-US" sz="1000" dirty="0"/>
              <a:t>Parc de Gros Cap</a:t>
            </a:r>
          </a:p>
          <a:p>
            <a:pPr lvl="1">
              <a:buAutoNum type="arabicPeriod"/>
            </a:pPr>
            <a:r>
              <a:rPr lang="en-US" sz="1000" dirty="0"/>
              <a:t>Place de </a:t>
            </a:r>
            <a:r>
              <a:rPr lang="en-US" sz="1000" dirty="0" err="1"/>
              <a:t>Bienvenue</a:t>
            </a:r>
            <a:r>
              <a:rPr lang="en-US" sz="1000" dirty="0"/>
              <a:t> ( Port de Cap-aux-</a:t>
            </a:r>
            <a:r>
              <a:rPr lang="en-US" sz="1000" dirty="0" err="1"/>
              <a:t>Meules</a:t>
            </a:r>
            <a:r>
              <a:rPr lang="en-US" sz="1000" dirty="0"/>
              <a:t>) et </a:t>
            </a:r>
            <a:r>
              <a:rPr lang="en-US" sz="1000" dirty="0" err="1"/>
              <a:t>Sentier</a:t>
            </a:r>
            <a:r>
              <a:rPr lang="en-US" sz="1000" dirty="0"/>
              <a:t> du littoral</a:t>
            </a:r>
          </a:p>
          <a:p>
            <a:pPr lvl="1">
              <a:buAutoNum type="arabicPeriod"/>
            </a:pPr>
            <a:r>
              <a:rPr lang="en-US" sz="1000" dirty="0"/>
              <a:t>Phare Cape Alright</a:t>
            </a:r>
          </a:p>
          <a:p>
            <a:pPr lvl="1">
              <a:buAutoNum type="arabicPeriod"/>
            </a:pPr>
            <a:r>
              <a:rPr lang="en-US" sz="1000" dirty="0"/>
              <a:t>Dune du Sud (Camping et </a:t>
            </a:r>
            <a:r>
              <a:rPr lang="en-US" sz="1000" dirty="0" err="1"/>
              <a:t>plage</a:t>
            </a:r>
            <a:r>
              <a:rPr lang="en-US" sz="1000" dirty="0"/>
              <a:t>)</a:t>
            </a:r>
          </a:p>
          <a:p>
            <a:pPr lvl="1">
              <a:buAutoNum type="arabicPeriod"/>
            </a:pPr>
            <a:r>
              <a:rPr lang="en-US" sz="1000" dirty="0" err="1"/>
              <a:t>Plage</a:t>
            </a:r>
            <a:r>
              <a:rPr lang="en-US" sz="1000" dirty="0"/>
              <a:t> point-aux-loups (Quai)</a:t>
            </a:r>
          </a:p>
          <a:p>
            <a:pPr lvl="1">
              <a:buAutoNum type="arabicPeriod"/>
            </a:pPr>
            <a:r>
              <a:rPr lang="en-US" sz="1000" dirty="0"/>
              <a:t>Reserve </a:t>
            </a:r>
            <a:r>
              <a:rPr lang="en-US" sz="1000" dirty="0" err="1"/>
              <a:t>Nationale</a:t>
            </a:r>
            <a:r>
              <a:rPr lang="en-US" sz="1000" dirty="0"/>
              <a:t> de </a:t>
            </a:r>
            <a:r>
              <a:rPr lang="en-US" sz="1000" dirty="0" err="1"/>
              <a:t>faune</a:t>
            </a:r>
            <a:r>
              <a:rPr lang="en-US" sz="1000" dirty="0"/>
              <a:t> de la pointe de </a:t>
            </a:r>
            <a:r>
              <a:rPr lang="en-US" sz="1000" dirty="0" err="1"/>
              <a:t>l’Est</a:t>
            </a:r>
            <a:r>
              <a:rPr lang="en-US" sz="1000" dirty="0"/>
              <a:t>.</a:t>
            </a:r>
          </a:p>
          <a:p>
            <a:pPr lvl="1">
              <a:buAutoNum type="arabicPeriod"/>
            </a:pPr>
            <a:r>
              <a:rPr lang="en-US" sz="1000" dirty="0"/>
              <a:t>La pointe Old Henry</a:t>
            </a:r>
          </a:p>
          <a:p>
            <a:pPr lvl="1">
              <a:buAutoNum type="arabicPeriod"/>
            </a:pPr>
            <a:r>
              <a:rPr lang="en-US" sz="1000" dirty="0"/>
              <a:t>Seal Interpretive Center</a:t>
            </a:r>
          </a:p>
          <a:p>
            <a:pPr lvl="1">
              <a:buAutoNum type="arabicPeriod"/>
            </a:pPr>
            <a:r>
              <a:rPr lang="en-US" sz="1000" dirty="0"/>
              <a:t>Quai de la Grande-Entrée</a:t>
            </a:r>
          </a:p>
          <a:p>
            <a:pPr lvl="1">
              <a:buAutoNum type="arabicPeriod"/>
            </a:pPr>
            <a:endParaRPr lang="en-US" sz="1000" dirty="0"/>
          </a:p>
          <a:p>
            <a:pPr lvl="1">
              <a:buAutoNum type="arabicPeriod"/>
            </a:pPr>
            <a:endParaRPr lang="en-US" sz="1000" dirty="0"/>
          </a:p>
          <a:p>
            <a:pPr lvl="1">
              <a:buAutoNum type="arabicPeriod"/>
            </a:pPr>
            <a:endParaRPr lang="en-US" sz="1000" dirty="0"/>
          </a:p>
          <a:p>
            <a:pPr marL="571500" lvl="1" indent="-342900">
              <a:buAutoNum type="arabicPeriod"/>
            </a:pPr>
            <a:endParaRPr lang="fr-CA" sz="1400" dirty="0"/>
          </a:p>
        </p:txBody>
      </p:sp>
      <p:grpSp>
        <p:nvGrpSpPr>
          <p:cNvPr id="38" name="Groupe 37">
            <a:extLst>
              <a:ext uri="{FF2B5EF4-FFF2-40B4-BE49-F238E27FC236}">
                <a16:creationId xmlns:a16="http://schemas.microsoft.com/office/drawing/2014/main" id="{4EB4BFDC-28E3-EEC2-6221-065CB62FD811}"/>
              </a:ext>
            </a:extLst>
          </p:cNvPr>
          <p:cNvGrpSpPr/>
          <p:nvPr/>
        </p:nvGrpSpPr>
        <p:grpSpPr>
          <a:xfrm>
            <a:off x="6288785" y="2721621"/>
            <a:ext cx="370553" cy="307777"/>
            <a:chOff x="6792247" y="4114428"/>
            <a:chExt cx="370553" cy="307777"/>
          </a:xfrm>
        </p:grpSpPr>
        <p:sp>
          <p:nvSpPr>
            <p:cNvPr id="5" name="Ellipse 4">
              <a:extLst>
                <a:ext uri="{FF2B5EF4-FFF2-40B4-BE49-F238E27FC236}">
                  <a16:creationId xmlns:a16="http://schemas.microsoft.com/office/drawing/2014/main" id="{DB37462E-39C0-9828-0C6E-EBF21D5DD954}"/>
                </a:ext>
              </a:extLst>
            </p:cNvPr>
            <p:cNvSpPr/>
            <p:nvPr/>
          </p:nvSpPr>
          <p:spPr>
            <a:xfrm>
              <a:off x="6849830" y="4153574"/>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 name="ZoneTexte 3">
              <a:extLst>
                <a:ext uri="{FF2B5EF4-FFF2-40B4-BE49-F238E27FC236}">
                  <a16:creationId xmlns:a16="http://schemas.microsoft.com/office/drawing/2014/main" id="{9EC9BCA4-1152-0AD2-21CA-63E8E1AE3914}"/>
                </a:ext>
              </a:extLst>
            </p:cNvPr>
            <p:cNvSpPr txBox="1"/>
            <p:nvPr/>
          </p:nvSpPr>
          <p:spPr>
            <a:xfrm>
              <a:off x="6792247" y="4114428"/>
              <a:ext cx="370553" cy="307777"/>
            </a:xfrm>
            <a:prstGeom prst="rect">
              <a:avLst/>
            </a:prstGeom>
            <a:noFill/>
          </p:spPr>
          <p:txBody>
            <a:bodyPr wrap="square" rtlCol="0">
              <a:spAutoFit/>
            </a:bodyPr>
            <a:lstStyle/>
            <a:p>
              <a:r>
                <a:rPr lang="fr-CA" sz="1400" dirty="0"/>
                <a:t>06</a:t>
              </a:r>
            </a:p>
          </p:txBody>
        </p:sp>
      </p:grpSp>
      <p:grpSp>
        <p:nvGrpSpPr>
          <p:cNvPr id="37" name="Groupe 36">
            <a:extLst>
              <a:ext uri="{FF2B5EF4-FFF2-40B4-BE49-F238E27FC236}">
                <a16:creationId xmlns:a16="http://schemas.microsoft.com/office/drawing/2014/main" id="{3440C82B-02A2-6D46-38AE-7494F97E60D5}"/>
              </a:ext>
            </a:extLst>
          </p:cNvPr>
          <p:cNvGrpSpPr/>
          <p:nvPr/>
        </p:nvGrpSpPr>
        <p:grpSpPr>
          <a:xfrm>
            <a:off x="4436136" y="2765133"/>
            <a:ext cx="370553" cy="307777"/>
            <a:chOff x="6277109" y="4655448"/>
            <a:chExt cx="370553" cy="307777"/>
          </a:xfrm>
        </p:grpSpPr>
        <p:sp>
          <p:nvSpPr>
            <p:cNvPr id="6" name="Ellipse 5">
              <a:extLst>
                <a:ext uri="{FF2B5EF4-FFF2-40B4-BE49-F238E27FC236}">
                  <a16:creationId xmlns:a16="http://schemas.microsoft.com/office/drawing/2014/main" id="{417BBB2F-3480-5D78-F535-309D67DD887F}"/>
                </a:ext>
              </a:extLst>
            </p:cNvPr>
            <p:cNvSpPr/>
            <p:nvPr/>
          </p:nvSpPr>
          <p:spPr>
            <a:xfrm>
              <a:off x="6334692" y="4694594"/>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ZoneTexte 8">
              <a:extLst>
                <a:ext uri="{FF2B5EF4-FFF2-40B4-BE49-F238E27FC236}">
                  <a16:creationId xmlns:a16="http://schemas.microsoft.com/office/drawing/2014/main" id="{03B05476-8E91-4FE5-534B-DBF5195856EB}"/>
                </a:ext>
              </a:extLst>
            </p:cNvPr>
            <p:cNvSpPr txBox="1"/>
            <p:nvPr/>
          </p:nvSpPr>
          <p:spPr>
            <a:xfrm>
              <a:off x="6277109" y="4655448"/>
              <a:ext cx="370553" cy="307777"/>
            </a:xfrm>
            <a:prstGeom prst="rect">
              <a:avLst/>
            </a:prstGeom>
            <a:noFill/>
          </p:spPr>
          <p:txBody>
            <a:bodyPr wrap="square" rtlCol="0">
              <a:spAutoFit/>
            </a:bodyPr>
            <a:lstStyle/>
            <a:p>
              <a:r>
                <a:rPr lang="fr-CA" sz="1400" dirty="0"/>
                <a:t>05</a:t>
              </a:r>
            </a:p>
          </p:txBody>
        </p:sp>
      </p:grpSp>
      <p:sp>
        <p:nvSpPr>
          <p:cNvPr id="10" name="Ellipse 9">
            <a:extLst>
              <a:ext uri="{FF2B5EF4-FFF2-40B4-BE49-F238E27FC236}">
                <a16:creationId xmlns:a16="http://schemas.microsoft.com/office/drawing/2014/main" id="{E5472C4A-0E04-ABC3-3D65-F649292A6DEA}"/>
              </a:ext>
            </a:extLst>
          </p:cNvPr>
          <p:cNvSpPr/>
          <p:nvPr/>
        </p:nvSpPr>
        <p:spPr>
          <a:xfrm>
            <a:off x="4495554" y="1412621"/>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ZoneTexte 10">
            <a:extLst>
              <a:ext uri="{FF2B5EF4-FFF2-40B4-BE49-F238E27FC236}">
                <a16:creationId xmlns:a16="http://schemas.microsoft.com/office/drawing/2014/main" id="{29C58EBB-4840-17F9-9623-10545C7B48FE}"/>
              </a:ext>
            </a:extLst>
          </p:cNvPr>
          <p:cNvSpPr txBox="1"/>
          <p:nvPr/>
        </p:nvSpPr>
        <p:spPr>
          <a:xfrm>
            <a:off x="4437971" y="1373475"/>
            <a:ext cx="370553" cy="307777"/>
          </a:xfrm>
          <a:prstGeom prst="rect">
            <a:avLst/>
          </a:prstGeom>
          <a:noFill/>
        </p:spPr>
        <p:txBody>
          <a:bodyPr wrap="square" rtlCol="0">
            <a:spAutoFit/>
          </a:bodyPr>
          <a:lstStyle/>
          <a:p>
            <a:r>
              <a:rPr lang="fr-CA" sz="1400" dirty="0"/>
              <a:t>01</a:t>
            </a:r>
          </a:p>
        </p:txBody>
      </p:sp>
      <p:grpSp>
        <p:nvGrpSpPr>
          <p:cNvPr id="14" name="Groupe 13">
            <a:extLst>
              <a:ext uri="{FF2B5EF4-FFF2-40B4-BE49-F238E27FC236}">
                <a16:creationId xmlns:a16="http://schemas.microsoft.com/office/drawing/2014/main" id="{D715C24C-7146-A507-B987-8E30B9591DB3}"/>
              </a:ext>
            </a:extLst>
          </p:cNvPr>
          <p:cNvGrpSpPr/>
          <p:nvPr/>
        </p:nvGrpSpPr>
        <p:grpSpPr>
          <a:xfrm>
            <a:off x="6300836" y="1373474"/>
            <a:ext cx="370553" cy="307777"/>
            <a:chOff x="7163425" y="1845990"/>
            <a:chExt cx="370553" cy="307777"/>
          </a:xfrm>
        </p:grpSpPr>
        <p:sp>
          <p:nvSpPr>
            <p:cNvPr id="12" name="Ellipse 11">
              <a:extLst>
                <a:ext uri="{FF2B5EF4-FFF2-40B4-BE49-F238E27FC236}">
                  <a16:creationId xmlns:a16="http://schemas.microsoft.com/office/drawing/2014/main" id="{15F76579-504C-588D-9E01-E6F940B9FB3A}"/>
                </a:ext>
              </a:extLst>
            </p:cNvPr>
            <p:cNvSpPr/>
            <p:nvPr/>
          </p:nvSpPr>
          <p:spPr>
            <a:xfrm>
              <a:off x="7221008" y="1885136"/>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ZoneTexte 12">
              <a:extLst>
                <a:ext uri="{FF2B5EF4-FFF2-40B4-BE49-F238E27FC236}">
                  <a16:creationId xmlns:a16="http://schemas.microsoft.com/office/drawing/2014/main" id="{19CDCB5C-BE3F-6318-12D3-D360180AA15D}"/>
                </a:ext>
              </a:extLst>
            </p:cNvPr>
            <p:cNvSpPr txBox="1"/>
            <p:nvPr/>
          </p:nvSpPr>
          <p:spPr>
            <a:xfrm>
              <a:off x="7163425" y="1845990"/>
              <a:ext cx="370553" cy="307777"/>
            </a:xfrm>
            <a:prstGeom prst="rect">
              <a:avLst/>
            </a:prstGeom>
            <a:noFill/>
          </p:spPr>
          <p:txBody>
            <a:bodyPr wrap="square" rtlCol="0">
              <a:spAutoFit/>
            </a:bodyPr>
            <a:lstStyle/>
            <a:p>
              <a:r>
                <a:rPr lang="fr-CA" sz="1400" dirty="0"/>
                <a:t>02</a:t>
              </a:r>
            </a:p>
          </p:txBody>
        </p:sp>
      </p:grpSp>
      <p:grpSp>
        <p:nvGrpSpPr>
          <p:cNvPr id="15" name="Groupe 14">
            <a:extLst>
              <a:ext uri="{FF2B5EF4-FFF2-40B4-BE49-F238E27FC236}">
                <a16:creationId xmlns:a16="http://schemas.microsoft.com/office/drawing/2014/main" id="{450352A2-D5E2-3A25-E6A9-B44C4197BAF7}"/>
              </a:ext>
            </a:extLst>
          </p:cNvPr>
          <p:cNvGrpSpPr/>
          <p:nvPr/>
        </p:nvGrpSpPr>
        <p:grpSpPr>
          <a:xfrm>
            <a:off x="8162895" y="1373474"/>
            <a:ext cx="370553" cy="307777"/>
            <a:chOff x="5649247" y="5588167"/>
            <a:chExt cx="370553" cy="307777"/>
          </a:xfrm>
        </p:grpSpPr>
        <p:sp>
          <p:nvSpPr>
            <p:cNvPr id="16" name="Ellipse 15">
              <a:extLst>
                <a:ext uri="{FF2B5EF4-FFF2-40B4-BE49-F238E27FC236}">
                  <a16:creationId xmlns:a16="http://schemas.microsoft.com/office/drawing/2014/main" id="{D1927C7A-7CA4-3C8C-A2E9-4F642F7440C6}"/>
                </a:ext>
              </a:extLst>
            </p:cNvPr>
            <p:cNvSpPr/>
            <p:nvPr/>
          </p:nvSpPr>
          <p:spPr>
            <a:xfrm>
              <a:off x="5706830" y="5627313"/>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ZoneTexte 16">
              <a:extLst>
                <a:ext uri="{FF2B5EF4-FFF2-40B4-BE49-F238E27FC236}">
                  <a16:creationId xmlns:a16="http://schemas.microsoft.com/office/drawing/2014/main" id="{A3E454E6-A56E-27D0-4B23-5CE7E433FC89}"/>
                </a:ext>
              </a:extLst>
            </p:cNvPr>
            <p:cNvSpPr txBox="1"/>
            <p:nvPr/>
          </p:nvSpPr>
          <p:spPr>
            <a:xfrm>
              <a:off x="5649247" y="5588167"/>
              <a:ext cx="370553" cy="307777"/>
            </a:xfrm>
            <a:prstGeom prst="rect">
              <a:avLst/>
            </a:prstGeom>
            <a:noFill/>
          </p:spPr>
          <p:txBody>
            <a:bodyPr wrap="square" rtlCol="0">
              <a:spAutoFit/>
            </a:bodyPr>
            <a:lstStyle/>
            <a:p>
              <a:r>
                <a:rPr lang="fr-CA" sz="1400" dirty="0"/>
                <a:t>03</a:t>
              </a:r>
            </a:p>
          </p:txBody>
        </p:sp>
      </p:grpSp>
      <p:grpSp>
        <p:nvGrpSpPr>
          <p:cNvPr id="36" name="Groupe 35">
            <a:extLst>
              <a:ext uri="{FF2B5EF4-FFF2-40B4-BE49-F238E27FC236}">
                <a16:creationId xmlns:a16="http://schemas.microsoft.com/office/drawing/2014/main" id="{22DD44A1-8B6B-C9F2-6B51-ACFAE9A02D77}"/>
              </a:ext>
            </a:extLst>
          </p:cNvPr>
          <p:cNvGrpSpPr/>
          <p:nvPr/>
        </p:nvGrpSpPr>
        <p:grpSpPr>
          <a:xfrm>
            <a:off x="10002052" y="1373474"/>
            <a:ext cx="370553" cy="307777"/>
            <a:chOff x="5775068" y="4963225"/>
            <a:chExt cx="370553" cy="307777"/>
          </a:xfrm>
        </p:grpSpPr>
        <p:sp>
          <p:nvSpPr>
            <p:cNvPr id="18" name="Ellipse 17">
              <a:extLst>
                <a:ext uri="{FF2B5EF4-FFF2-40B4-BE49-F238E27FC236}">
                  <a16:creationId xmlns:a16="http://schemas.microsoft.com/office/drawing/2014/main" id="{8E6EEBD6-5D9A-F542-1B2C-B984FA411A61}"/>
                </a:ext>
              </a:extLst>
            </p:cNvPr>
            <p:cNvSpPr/>
            <p:nvPr/>
          </p:nvSpPr>
          <p:spPr>
            <a:xfrm>
              <a:off x="5832651" y="5002371"/>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9" name="ZoneTexte 18">
              <a:extLst>
                <a:ext uri="{FF2B5EF4-FFF2-40B4-BE49-F238E27FC236}">
                  <a16:creationId xmlns:a16="http://schemas.microsoft.com/office/drawing/2014/main" id="{36F73A88-9237-F7AE-F6FF-10FB22FCF1DD}"/>
                </a:ext>
              </a:extLst>
            </p:cNvPr>
            <p:cNvSpPr txBox="1"/>
            <p:nvPr/>
          </p:nvSpPr>
          <p:spPr>
            <a:xfrm>
              <a:off x="5775068" y="4963225"/>
              <a:ext cx="370553" cy="307777"/>
            </a:xfrm>
            <a:prstGeom prst="rect">
              <a:avLst/>
            </a:prstGeom>
            <a:noFill/>
          </p:spPr>
          <p:txBody>
            <a:bodyPr wrap="square" rtlCol="0">
              <a:spAutoFit/>
            </a:bodyPr>
            <a:lstStyle/>
            <a:p>
              <a:r>
                <a:rPr lang="fr-CA" sz="1400" dirty="0"/>
                <a:t>04</a:t>
              </a:r>
            </a:p>
          </p:txBody>
        </p:sp>
      </p:grpSp>
      <p:grpSp>
        <p:nvGrpSpPr>
          <p:cNvPr id="41" name="Groupe 40">
            <a:extLst>
              <a:ext uri="{FF2B5EF4-FFF2-40B4-BE49-F238E27FC236}">
                <a16:creationId xmlns:a16="http://schemas.microsoft.com/office/drawing/2014/main" id="{68ACB4F8-220C-75E7-C1C6-C0E3804CABE7}"/>
              </a:ext>
            </a:extLst>
          </p:cNvPr>
          <p:cNvGrpSpPr/>
          <p:nvPr/>
        </p:nvGrpSpPr>
        <p:grpSpPr>
          <a:xfrm>
            <a:off x="8150844" y="2721620"/>
            <a:ext cx="370553" cy="307777"/>
            <a:chOff x="7599967" y="3641988"/>
            <a:chExt cx="370553" cy="307777"/>
          </a:xfrm>
        </p:grpSpPr>
        <p:sp>
          <p:nvSpPr>
            <p:cNvPr id="20" name="Ellipse 19">
              <a:extLst>
                <a:ext uri="{FF2B5EF4-FFF2-40B4-BE49-F238E27FC236}">
                  <a16:creationId xmlns:a16="http://schemas.microsoft.com/office/drawing/2014/main" id="{A6D05EDD-3F6D-B8C1-C796-C37418C90385}"/>
                </a:ext>
              </a:extLst>
            </p:cNvPr>
            <p:cNvSpPr/>
            <p:nvPr/>
          </p:nvSpPr>
          <p:spPr>
            <a:xfrm>
              <a:off x="7657550" y="3681134"/>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ZoneTexte 20">
              <a:extLst>
                <a:ext uri="{FF2B5EF4-FFF2-40B4-BE49-F238E27FC236}">
                  <a16:creationId xmlns:a16="http://schemas.microsoft.com/office/drawing/2014/main" id="{1BBACD93-3B28-780F-B377-2AC518DDFB2F}"/>
                </a:ext>
              </a:extLst>
            </p:cNvPr>
            <p:cNvSpPr txBox="1"/>
            <p:nvPr/>
          </p:nvSpPr>
          <p:spPr>
            <a:xfrm>
              <a:off x="7599967" y="3641988"/>
              <a:ext cx="370553" cy="307777"/>
            </a:xfrm>
            <a:prstGeom prst="rect">
              <a:avLst/>
            </a:prstGeom>
            <a:noFill/>
          </p:spPr>
          <p:txBody>
            <a:bodyPr wrap="square" rtlCol="0">
              <a:spAutoFit/>
            </a:bodyPr>
            <a:lstStyle/>
            <a:p>
              <a:r>
                <a:rPr lang="fr-CA" sz="1400" dirty="0"/>
                <a:t>07</a:t>
              </a:r>
            </a:p>
          </p:txBody>
        </p:sp>
      </p:grpSp>
      <p:grpSp>
        <p:nvGrpSpPr>
          <p:cNvPr id="42" name="Groupe 41">
            <a:extLst>
              <a:ext uri="{FF2B5EF4-FFF2-40B4-BE49-F238E27FC236}">
                <a16:creationId xmlns:a16="http://schemas.microsoft.com/office/drawing/2014/main" id="{28F13F23-4059-7542-286B-47B149B37E64}"/>
              </a:ext>
            </a:extLst>
          </p:cNvPr>
          <p:cNvGrpSpPr/>
          <p:nvPr/>
        </p:nvGrpSpPr>
        <p:grpSpPr>
          <a:xfrm>
            <a:off x="9990001" y="2744585"/>
            <a:ext cx="370553" cy="307777"/>
            <a:chOff x="7797293" y="3008783"/>
            <a:chExt cx="370553" cy="307777"/>
          </a:xfrm>
        </p:grpSpPr>
        <p:sp>
          <p:nvSpPr>
            <p:cNvPr id="22" name="Ellipse 21">
              <a:extLst>
                <a:ext uri="{FF2B5EF4-FFF2-40B4-BE49-F238E27FC236}">
                  <a16:creationId xmlns:a16="http://schemas.microsoft.com/office/drawing/2014/main" id="{594C5383-F7E2-B985-D85B-10DCC0174B5E}"/>
                </a:ext>
              </a:extLst>
            </p:cNvPr>
            <p:cNvSpPr/>
            <p:nvPr/>
          </p:nvSpPr>
          <p:spPr>
            <a:xfrm>
              <a:off x="7854876" y="3047929"/>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ZoneTexte 22">
              <a:extLst>
                <a:ext uri="{FF2B5EF4-FFF2-40B4-BE49-F238E27FC236}">
                  <a16:creationId xmlns:a16="http://schemas.microsoft.com/office/drawing/2014/main" id="{C0A267E9-B433-489F-3B2F-CBF49B5987DA}"/>
                </a:ext>
              </a:extLst>
            </p:cNvPr>
            <p:cNvSpPr txBox="1"/>
            <p:nvPr/>
          </p:nvSpPr>
          <p:spPr>
            <a:xfrm>
              <a:off x="7797293" y="3008783"/>
              <a:ext cx="370553" cy="307777"/>
            </a:xfrm>
            <a:prstGeom prst="rect">
              <a:avLst/>
            </a:prstGeom>
            <a:noFill/>
          </p:spPr>
          <p:txBody>
            <a:bodyPr wrap="square" rtlCol="0">
              <a:spAutoFit/>
            </a:bodyPr>
            <a:lstStyle/>
            <a:p>
              <a:r>
                <a:rPr lang="fr-CA" sz="1400" dirty="0"/>
                <a:t>08</a:t>
              </a:r>
            </a:p>
          </p:txBody>
        </p:sp>
      </p:grpSp>
      <p:grpSp>
        <p:nvGrpSpPr>
          <p:cNvPr id="43" name="Groupe 42">
            <a:extLst>
              <a:ext uri="{FF2B5EF4-FFF2-40B4-BE49-F238E27FC236}">
                <a16:creationId xmlns:a16="http://schemas.microsoft.com/office/drawing/2014/main" id="{700571C8-679C-F673-A61F-E5ED87793FCE}"/>
              </a:ext>
            </a:extLst>
          </p:cNvPr>
          <p:cNvGrpSpPr/>
          <p:nvPr/>
        </p:nvGrpSpPr>
        <p:grpSpPr>
          <a:xfrm>
            <a:off x="4436597" y="4155612"/>
            <a:ext cx="370553" cy="307777"/>
            <a:chOff x="8086163" y="4458657"/>
            <a:chExt cx="370553" cy="307777"/>
          </a:xfrm>
        </p:grpSpPr>
        <p:sp>
          <p:nvSpPr>
            <p:cNvPr id="24" name="Ellipse 23">
              <a:extLst>
                <a:ext uri="{FF2B5EF4-FFF2-40B4-BE49-F238E27FC236}">
                  <a16:creationId xmlns:a16="http://schemas.microsoft.com/office/drawing/2014/main" id="{781D588B-674A-E0B6-36EB-A1FAB1D7CED2}"/>
                </a:ext>
              </a:extLst>
            </p:cNvPr>
            <p:cNvSpPr/>
            <p:nvPr/>
          </p:nvSpPr>
          <p:spPr>
            <a:xfrm>
              <a:off x="8143746" y="4497803"/>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5" name="ZoneTexte 24">
              <a:extLst>
                <a:ext uri="{FF2B5EF4-FFF2-40B4-BE49-F238E27FC236}">
                  <a16:creationId xmlns:a16="http://schemas.microsoft.com/office/drawing/2014/main" id="{35CE9C42-143F-3FA7-A2C7-DEEEE53A74B9}"/>
                </a:ext>
              </a:extLst>
            </p:cNvPr>
            <p:cNvSpPr txBox="1"/>
            <p:nvPr/>
          </p:nvSpPr>
          <p:spPr>
            <a:xfrm>
              <a:off x="8086163" y="4458657"/>
              <a:ext cx="370553" cy="307777"/>
            </a:xfrm>
            <a:prstGeom prst="rect">
              <a:avLst/>
            </a:prstGeom>
            <a:noFill/>
          </p:spPr>
          <p:txBody>
            <a:bodyPr wrap="square" rtlCol="0">
              <a:spAutoFit/>
            </a:bodyPr>
            <a:lstStyle/>
            <a:p>
              <a:r>
                <a:rPr lang="fr-CA" sz="1400" dirty="0"/>
                <a:t>09</a:t>
              </a:r>
            </a:p>
          </p:txBody>
        </p:sp>
      </p:grpSp>
      <p:grpSp>
        <p:nvGrpSpPr>
          <p:cNvPr id="44" name="Groupe 43">
            <a:extLst>
              <a:ext uri="{FF2B5EF4-FFF2-40B4-BE49-F238E27FC236}">
                <a16:creationId xmlns:a16="http://schemas.microsoft.com/office/drawing/2014/main" id="{08522F2F-D633-7B41-4A4C-50D3A6253E04}"/>
              </a:ext>
            </a:extLst>
          </p:cNvPr>
          <p:cNvGrpSpPr/>
          <p:nvPr/>
        </p:nvGrpSpPr>
        <p:grpSpPr>
          <a:xfrm>
            <a:off x="6288784" y="4190025"/>
            <a:ext cx="370553" cy="307777"/>
            <a:chOff x="10818092" y="3473918"/>
            <a:chExt cx="370553" cy="307777"/>
          </a:xfrm>
        </p:grpSpPr>
        <p:sp>
          <p:nvSpPr>
            <p:cNvPr id="26" name="Ellipse 25">
              <a:extLst>
                <a:ext uri="{FF2B5EF4-FFF2-40B4-BE49-F238E27FC236}">
                  <a16:creationId xmlns:a16="http://schemas.microsoft.com/office/drawing/2014/main" id="{2A77B184-B182-927E-8028-FAC2772894DF}"/>
                </a:ext>
              </a:extLst>
            </p:cNvPr>
            <p:cNvSpPr/>
            <p:nvPr/>
          </p:nvSpPr>
          <p:spPr>
            <a:xfrm>
              <a:off x="10875675" y="3513064"/>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ZoneTexte 26">
              <a:extLst>
                <a:ext uri="{FF2B5EF4-FFF2-40B4-BE49-F238E27FC236}">
                  <a16:creationId xmlns:a16="http://schemas.microsoft.com/office/drawing/2014/main" id="{E4467223-BCB7-392B-1C54-FBEC93C5B993}"/>
                </a:ext>
              </a:extLst>
            </p:cNvPr>
            <p:cNvSpPr txBox="1"/>
            <p:nvPr/>
          </p:nvSpPr>
          <p:spPr>
            <a:xfrm>
              <a:off x="10818092" y="3473918"/>
              <a:ext cx="370553" cy="307777"/>
            </a:xfrm>
            <a:prstGeom prst="rect">
              <a:avLst/>
            </a:prstGeom>
            <a:noFill/>
          </p:spPr>
          <p:txBody>
            <a:bodyPr wrap="square" rtlCol="0">
              <a:spAutoFit/>
            </a:bodyPr>
            <a:lstStyle/>
            <a:p>
              <a:r>
                <a:rPr lang="fr-CA" sz="1400" dirty="0"/>
                <a:t>10</a:t>
              </a:r>
            </a:p>
          </p:txBody>
        </p:sp>
      </p:grpSp>
      <p:grpSp>
        <p:nvGrpSpPr>
          <p:cNvPr id="45" name="Groupe 44">
            <a:extLst>
              <a:ext uri="{FF2B5EF4-FFF2-40B4-BE49-F238E27FC236}">
                <a16:creationId xmlns:a16="http://schemas.microsoft.com/office/drawing/2014/main" id="{5B6D3515-C320-7E48-A9C5-1E3BD6AD678C}"/>
              </a:ext>
            </a:extLst>
          </p:cNvPr>
          <p:cNvGrpSpPr/>
          <p:nvPr/>
        </p:nvGrpSpPr>
        <p:grpSpPr>
          <a:xfrm>
            <a:off x="8185020" y="4159692"/>
            <a:ext cx="370553" cy="307777"/>
            <a:chOff x="10875675" y="3938157"/>
            <a:chExt cx="370553" cy="307777"/>
          </a:xfrm>
        </p:grpSpPr>
        <p:sp>
          <p:nvSpPr>
            <p:cNvPr id="28" name="Ellipse 27">
              <a:extLst>
                <a:ext uri="{FF2B5EF4-FFF2-40B4-BE49-F238E27FC236}">
                  <a16:creationId xmlns:a16="http://schemas.microsoft.com/office/drawing/2014/main" id="{1F64E2C1-9371-97B2-B5DC-DDBC6399A4D8}"/>
                </a:ext>
              </a:extLst>
            </p:cNvPr>
            <p:cNvSpPr/>
            <p:nvPr/>
          </p:nvSpPr>
          <p:spPr>
            <a:xfrm>
              <a:off x="10933258" y="3977303"/>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9" name="ZoneTexte 28">
              <a:extLst>
                <a:ext uri="{FF2B5EF4-FFF2-40B4-BE49-F238E27FC236}">
                  <a16:creationId xmlns:a16="http://schemas.microsoft.com/office/drawing/2014/main" id="{3CE029E6-3CBE-A078-6610-BADDB3A4B257}"/>
                </a:ext>
              </a:extLst>
            </p:cNvPr>
            <p:cNvSpPr txBox="1"/>
            <p:nvPr/>
          </p:nvSpPr>
          <p:spPr>
            <a:xfrm>
              <a:off x="10875675" y="3938157"/>
              <a:ext cx="370553" cy="307777"/>
            </a:xfrm>
            <a:prstGeom prst="rect">
              <a:avLst/>
            </a:prstGeom>
            <a:noFill/>
          </p:spPr>
          <p:txBody>
            <a:bodyPr wrap="square" rtlCol="0">
              <a:spAutoFit/>
            </a:bodyPr>
            <a:lstStyle/>
            <a:p>
              <a:r>
                <a:rPr lang="fr-CA" sz="1400" dirty="0"/>
                <a:t>11</a:t>
              </a:r>
            </a:p>
          </p:txBody>
        </p:sp>
      </p:grpSp>
      <p:grpSp>
        <p:nvGrpSpPr>
          <p:cNvPr id="47" name="Groupe 46">
            <a:extLst>
              <a:ext uri="{FF2B5EF4-FFF2-40B4-BE49-F238E27FC236}">
                <a16:creationId xmlns:a16="http://schemas.microsoft.com/office/drawing/2014/main" id="{33B7ED02-BC08-83CF-E9C5-F54014DE33EA}"/>
              </a:ext>
            </a:extLst>
          </p:cNvPr>
          <p:cNvGrpSpPr/>
          <p:nvPr/>
        </p:nvGrpSpPr>
        <p:grpSpPr>
          <a:xfrm>
            <a:off x="10002164" y="4212603"/>
            <a:ext cx="370553" cy="307777"/>
            <a:chOff x="10102785" y="3874216"/>
            <a:chExt cx="370553" cy="307777"/>
          </a:xfrm>
        </p:grpSpPr>
        <p:sp>
          <p:nvSpPr>
            <p:cNvPr id="30" name="Ellipse 29">
              <a:extLst>
                <a:ext uri="{FF2B5EF4-FFF2-40B4-BE49-F238E27FC236}">
                  <a16:creationId xmlns:a16="http://schemas.microsoft.com/office/drawing/2014/main" id="{211A3996-61BE-BB86-2401-03050EC2A89C}"/>
                </a:ext>
              </a:extLst>
            </p:cNvPr>
            <p:cNvSpPr/>
            <p:nvPr/>
          </p:nvSpPr>
          <p:spPr>
            <a:xfrm>
              <a:off x="10160368" y="3913362"/>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1" name="ZoneTexte 30">
              <a:extLst>
                <a:ext uri="{FF2B5EF4-FFF2-40B4-BE49-F238E27FC236}">
                  <a16:creationId xmlns:a16="http://schemas.microsoft.com/office/drawing/2014/main" id="{DC854936-3786-64CA-8D2F-97C2B31AA924}"/>
                </a:ext>
              </a:extLst>
            </p:cNvPr>
            <p:cNvSpPr txBox="1"/>
            <p:nvPr/>
          </p:nvSpPr>
          <p:spPr>
            <a:xfrm>
              <a:off x="10102785" y="3874216"/>
              <a:ext cx="370553" cy="307777"/>
            </a:xfrm>
            <a:prstGeom prst="rect">
              <a:avLst/>
            </a:prstGeom>
            <a:noFill/>
          </p:spPr>
          <p:txBody>
            <a:bodyPr wrap="square" rtlCol="0">
              <a:spAutoFit/>
            </a:bodyPr>
            <a:lstStyle/>
            <a:p>
              <a:r>
                <a:rPr lang="fr-CA" sz="1400" dirty="0"/>
                <a:t>12</a:t>
              </a:r>
            </a:p>
          </p:txBody>
        </p:sp>
      </p:grpSp>
      <p:grpSp>
        <p:nvGrpSpPr>
          <p:cNvPr id="46" name="Groupe 45">
            <a:extLst>
              <a:ext uri="{FF2B5EF4-FFF2-40B4-BE49-F238E27FC236}">
                <a16:creationId xmlns:a16="http://schemas.microsoft.com/office/drawing/2014/main" id="{514CCEA1-DD9A-D3DE-3682-87F325409279}"/>
              </a:ext>
            </a:extLst>
          </p:cNvPr>
          <p:cNvGrpSpPr/>
          <p:nvPr/>
        </p:nvGrpSpPr>
        <p:grpSpPr>
          <a:xfrm>
            <a:off x="4452138" y="5521579"/>
            <a:ext cx="370553" cy="307777"/>
            <a:chOff x="9666299" y="4343914"/>
            <a:chExt cx="370553" cy="307777"/>
          </a:xfrm>
        </p:grpSpPr>
        <p:sp>
          <p:nvSpPr>
            <p:cNvPr id="32" name="Ellipse 31">
              <a:extLst>
                <a:ext uri="{FF2B5EF4-FFF2-40B4-BE49-F238E27FC236}">
                  <a16:creationId xmlns:a16="http://schemas.microsoft.com/office/drawing/2014/main" id="{D1E15E7C-AA5F-53F5-56B8-D07A91DA4210}"/>
                </a:ext>
              </a:extLst>
            </p:cNvPr>
            <p:cNvSpPr/>
            <p:nvPr/>
          </p:nvSpPr>
          <p:spPr>
            <a:xfrm>
              <a:off x="9723882" y="4383060"/>
              <a:ext cx="231287" cy="2294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3" name="ZoneTexte 32">
              <a:extLst>
                <a:ext uri="{FF2B5EF4-FFF2-40B4-BE49-F238E27FC236}">
                  <a16:creationId xmlns:a16="http://schemas.microsoft.com/office/drawing/2014/main" id="{AB3574FD-9DD1-52C5-57AD-B2AC03114750}"/>
                </a:ext>
              </a:extLst>
            </p:cNvPr>
            <p:cNvSpPr txBox="1"/>
            <p:nvPr/>
          </p:nvSpPr>
          <p:spPr>
            <a:xfrm>
              <a:off x="9666299" y="4343914"/>
              <a:ext cx="370553" cy="307777"/>
            </a:xfrm>
            <a:prstGeom prst="rect">
              <a:avLst/>
            </a:prstGeom>
            <a:noFill/>
          </p:spPr>
          <p:txBody>
            <a:bodyPr wrap="square" rtlCol="0">
              <a:spAutoFit/>
            </a:bodyPr>
            <a:lstStyle/>
            <a:p>
              <a:r>
                <a:rPr lang="fr-CA" sz="1400" dirty="0"/>
                <a:t>13</a:t>
              </a:r>
            </a:p>
          </p:txBody>
        </p:sp>
      </p:grpSp>
      <p:sp>
        <p:nvSpPr>
          <p:cNvPr id="34" name="Étoile : 5 branches 33">
            <a:extLst>
              <a:ext uri="{FF2B5EF4-FFF2-40B4-BE49-F238E27FC236}">
                <a16:creationId xmlns:a16="http://schemas.microsoft.com/office/drawing/2014/main" id="{C0EE6949-799C-226F-448C-38B2E5B3E9EF}"/>
              </a:ext>
            </a:extLst>
          </p:cNvPr>
          <p:cNvSpPr/>
          <p:nvPr/>
        </p:nvSpPr>
        <p:spPr>
          <a:xfrm>
            <a:off x="6389718" y="3029397"/>
            <a:ext cx="144585" cy="1630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5" name="Étoile : 5 branches 34">
            <a:extLst>
              <a:ext uri="{FF2B5EF4-FFF2-40B4-BE49-F238E27FC236}">
                <a16:creationId xmlns:a16="http://schemas.microsoft.com/office/drawing/2014/main" id="{1EDBB203-B19C-EB60-AF5A-BD6DFE1C78BE}"/>
              </a:ext>
            </a:extLst>
          </p:cNvPr>
          <p:cNvSpPr/>
          <p:nvPr/>
        </p:nvSpPr>
        <p:spPr>
          <a:xfrm>
            <a:off x="2254853" y="4492368"/>
            <a:ext cx="144585" cy="1630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028" name="Picture 4">
            <a:extLst>
              <a:ext uri="{FF2B5EF4-FFF2-40B4-BE49-F238E27FC236}">
                <a16:creationId xmlns:a16="http://schemas.microsoft.com/office/drawing/2014/main" id="{EF42C055-BD8D-335F-39ED-93A9E65A85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45" t="3274" r="25512" b="1283"/>
          <a:stretch/>
        </p:blipFill>
        <p:spPr bwMode="auto">
          <a:xfrm>
            <a:off x="4769743" y="902680"/>
            <a:ext cx="1254186" cy="1244482"/>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275B563-A22E-92C3-86B3-BF932279C0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22" r="22897"/>
          <a:stretch/>
        </p:blipFill>
        <p:spPr bwMode="auto">
          <a:xfrm>
            <a:off x="6643993" y="902680"/>
            <a:ext cx="1269465" cy="1244482"/>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EB91327-83D4-F045-2EDD-7D60891046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21" r="19481"/>
          <a:stretch/>
        </p:blipFill>
        <p:spPr bwMode="auto">
          <a:xfrm>
            <a:off x="8536958" y="892268"/>
            <a:ext cx="1223515" cy="1195187"/>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3567FC6-4D8D-14B4-6BC2-20D79E0501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3049"/>
          <a:stretch/>
        </p:blipFill>
        <p:spPr bwMode="auto">
          <a:xfrm>
            <a:off x="10348505" y="903821"/>
            <a:ext cx="1223516" cy="1174991"/>
          </a:xfrm>
          <a:prstGeom prst="ellipse">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4C5BBC0-4E52-28C2-BBBB-C495BD45BC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005" t="1309" r="35141" b="-1309"/>
          <a:stretch/>
        </p:blipFill>
        <p:spPr bwMode="auto">
          <a:xfrm>
            <a:off x="4779646" y="2277902"/>
            <a:ext cx="1316435" cy="1244482"/>
          </a:xfrm>
          <a:prstGeom prst="ellipse">
            <a:avLst/>
          </a:prstGeom>
          <a:noFill/>
          <a:extLst>
            <a:ext uri="{909E8E84-426E-40DD-AFC4-6F175D3DCCD1}">
              <a14:hiddenFill xmlns:a14="http://schemas.microsoft.com/office/drawing/2010/main">
                <a:solidFill>
                  <a:srgbClr val="FFFFFF"/>
                </a:solidFill>
              </a14:hiddenFill>
            </a:ext>
          </a:extLst>
        </p:spPr>
      </p:pic>
      <p:pic>
        <p:nvPicPr>
          <p:cNvPr id="40" name="Image 39" descr="Une image contenant ciel, extérieur, eau&#10;&#10;Description générée automatiquement">
            <a:extLst>
              <a:ext uri="{FF2B5EF4-FFF2-40B4-BE49-F238E27FC236}">
                <a16:creationId xmlns:a16="http://schemas.microsoft.com/office/drawing/2014/main" id="{D91A9F8D-5D4C-4613-D2AD-BC620371EB65}"/>
              </a:ext>
            </a:extLst>
          </p:cNvPr>
          <p:cNvPicPr>
            <a:picLocks noChangeAspect="1"/>
          </p:cNvPicPr>
          <p:nvPr/>
        </p:nvPicPr>
        <p:blipFill rotWithShape="1">
          <a:blip r:embed="rId7">
            <a:extLst>
              <a:ext uri="{28A0092B-C50C-407E-A947-70E740481C1C}">
                <a14:useLocalDpi xmlns:a14="http://schemas.microsoft.com/office/drawing/2010/main" val="0"/>
              </a:ext>
            </a:extLst>
          </a:blip>
          <a:srcRect l="14005" t="356" r="16010" b="-356"/>
          <a:stretch/>
        </p:blipFill>
        <p:spPr>
          <a:xfrm>
            <a:off x="6659338" y="2284554"/>
            <a:ext cx="1316435" cy="1254021"/>
          </a:xfrm>
          <a:prstGeom prst="ellipse">
            <a:avLst/>
          </a:prstGeom>
        </p:spPr>
      </p:pic>
      <p:pic>
        <p:nvPicPr>
          <p:cNvPr id="1038" name="Picture 14">
            <a:extLst>
              <a:ext uri="{FF2B5EF4-FFF2-40B4-BE49-F238E27FC236}">
                <a16:creationId xmlns:a16="http://schemas.microsoft.com/office/drawing/2014/main" id="{D667E200-6B2C-4339-A96E-D9A08C6F4A2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723"/>
          <a:stretch/>
        </p:blipFill>
        <p:spPr bwMode="auto">
          <a:xfrm>
            <a:off x="8498008" y="2258804"/>
            <a:ext cx="1277927" cy="1254021"/>
          </a:xfrm>
          <a:prstGeom prst="ellipse">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4A169D23-131C-C612-CEC6-95CFC2A1CC6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30643"/>
          <a:stretch/>
        </p:blipFill>
        <p:spPr bwMode="auto">
          <a:xfrm>
            <a:off x="10336453" y="2268383"/>
            <a:ext cx="1277927" cy="1246013"/>
          </a:xfrm>
          <a:prstGeom prst="ellipse">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DC371D0-83B4-57F4-03B3-E9AA1A3ED13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560" t="410" r="6497" b="-410"/>
          <a:stretch/>
        </p:blipFill>
        <p:spPr bwMode="auto">
          <a:xfrm>
            <a:off x="4779646" y="3662365"/>
            <a:ext cx="1316435" cy="1279364"/>
          </a:xfrm>
          <a:prstGeom prst="ellipse">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C3BD2D25-BC05-70E4-6568-CD83331B641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000" r="16276"/>
          <a:stretch/>
        </p:blipFill>
        <p:spPr bwMode="auto">
          <a:xfrm>
            <a:off x="6643994" y="3672544"/>
            <a:ext cx="1316435" cy="1260298"/>
          </a:xfrm>
          <a:prstGeom prst="ellipse">
            <a:avLst/>
          </a:prstGeom>
          <a:noFill/>
          <a:extLst>
            <a:ext uri="{909E8E84-426E-40DD-AFC4-6F175D3DCCD1}">
              <a14:hiddenFill xmlns:a14="http://schemas.microsoft.com/office/drawing/2010/main">
                <a:solidFill>
                  <a:srgbClr val="FFFFFF"/>
                </a:solidFill>
              </a14:hiddenFill>
            </a:ext>
          </a:extLst>
        </p:spPr>
      </p:pic>
      <p:pic>
        <p:nvPicPr>
          <p:cNvPr id="1046" name="Picture 22" descr="Photo">
            <a:extLst>
              <a:ext uri="{FF2B5EF4-FFF2-40B4-BE49-F238E27FC236}">
                <a16:creationId xmlns:a16="http://schemas.microsoft.com/office/drawing/2014/main" id="{C1812FB8-0419-1272-3613-DCA820D0EBB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916" r="20333"/>
          <a:stretch/>
        </p:blipFill>
        <p:spPr bwMode="auto">
          <a:xfrm>
            <a:off x="8521396" y="3637866"/>
            <a:ext cx="1292179" cy="1279364"/>
          </a:xfrm>
          <a:prstGeom prst="ellipse">
            <a:avLst/>
          </a:prstGeom>
          <a:noFill/>
          <a:extLst>
            <a:ext uri="{909E8E84-426E-40DD-AFC4-6F175D3DCCD1}">
              <a14:hiddenFill xmlns:a14="http://schemas.microsoft.com/office/drawing/2010/main">
                <a:solidFill>
                  <a:srgbClr val="FFFFFF"/>
                </a:solidFill>
              </a14:hiddenFill>
            </a:ext>
          </a:extLst>
        </p:spPr>
      </p:pic>
      <p:pic>
        <p:nvPicPr>
          <p:cNvPr id="1048" name="Picture 24" descr="Seal Interpretation Center">
            <a:extLst>
              <a:ext uri="{FF2B5EF4-FFF2-40B4-BE49-F238E27FC236}">
                <a16:creationId xmlns:a16="http://schemas.microsoft.com/office/drawing/2014/main" id="{F0154495-768A-5362-330A-6E855E855F9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2635" r="10645"/>
          <a:stretch/>
        </p:blipFill>
        <p:spPr bwMode="auto">
          <a:xfrm>
            <a:off x="10336454" y="3663805"/>
            <a:ext cx="1316434" cy="1269372"/>
          </a:xfrm>
          <a:prstGeom prst="ellipse">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C5AEB0C4-34FB-6177-D39C-71D6E8C1181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9843" t="637" r="34477" b="-637"/>
          <a:stretch/>
        </p:blipFill>
        <p:spPr bwMode="auto">
          <a:xfrm>
            <a:off x="4813165" y="5067955"/>
            <a:ext cx="1367146" cy="1290936"/>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550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0E33C25-E55B-C858-D6C9-A9AA26DB39CC}"/>
              </a:ext>
            </a:extLst>
          </p:cNvPr>
          <p:cNvPicPr>
            <a:picLocks noChangeAspect="1"/>
          </p:cNvPicPr>
          <p:nvPr/>
        </p:nvPicPr>
        <p:blipFill rotWithShape="1">
          <a:blip r:embed="rId2">
            <a:alphaModFix amt="85000"/>
          </a:blip>
          <a:srcRect l="7337" t="780" r="13445" b="5635"/>
          <a:stretch/>
        </p:blipFill>
        <p:spPr>
          <a:xfrm>
            <a:off x="1593274" y="2848"/>
            <a:ext cx="10598726" cy="6858000"/>
          </a:xfrm>
          <a:prstGeom prst="rect">
            <a:avLst/>
          </a:prstGeom>
        </p:spPr>
      </p:pic>
      <p:cxnSp>
        <p:nvCxnSpPr>
          <p:cNvPr id="5" name="Connecteur droit avec flèche 4">
            <a:extLst>
              <a:ext uri="{FF2B5EF4-FFF2-40B4-BE49-F238E27FC236}">
                <a16:creationId xmlns:a16="http://schemas.microsoft.com/office/drawing/2014/main" id="{64440BB9-43C3-4949-D966-9938F0F23495}"/>
              </a:ext>
            </a:extLst>
          </p:cNvPr>
          <p:cNvCxnSpPr>
            <a:cxnSpLocks/>
          </p:cNvCxnSpPr>
          <p:nvPr/>
        </p:nvCxnSpPr>
        <p:spPr>
          <a:xfrm>
            <a:off x="4533900" y="5190875"/>
            <a:ext cx="7038975" cy="0"/>
          </a:xfrm>
          <a:prstGeom prst="straightConnector1">
            <a:avLst/>
          </a:prstGeom>
          <a:ln w="9525">
            <a:solidFill>
              <a:schemeClr val="bg1"/>
            </a:solidFill>
            <a:headEnd type="oval"/>
            <a:tailEnd type="none"/>
          </a:ln>
        </p:spPr>
        <p:style>
          <a:lnRef idx="1">
            <a:schemeClr val="dk1"/>
          </a:lnRef>
          <a:fillRef idx="0">
            <a:schemeClr val="dk1"/>
          </a:fillRef>
          <a:effectRef idx="0">
            <a:schemeClr val="dk1"/>
          </a:effectRef>
          <a:fontRef idx="minor">
            <a:schemeClr val="tx1"/>
          </a:fontRef>
        </p:style>
      </p:cxnSp>
      <p:sp>
        <p:nvSpPr>
          <p:cNvPr id="6" name="ZoneTexte 5">
            <a:extLst>
              <a:ext uri="{FF2B5EF4-FFF2-40B4-BE49-F238E27FC236}">
                <a16:creationId xmlns:a16="http://schemas.microsoft.com/office/drawing/2014/main" id="{B0DC5F95-49ED-CD07-97B0-4D15731CE90E}"/>
              </a:ext>
            </a:extLst>
          </p:cNvPr>
          <p:cNvSpPr txBox="1"/>
          <p:nvPr/>
        </p:nvSpPr>
        <p:spPr>
          <a:xfrm>
            <a:off x="9334500" y="4931016"/>
            <a:ext cx="2352675" cy="230832"/>
          </a:xfrm>
          <a:prstGeom prst="rect">
            <a:avLst/>
          </a:prstGeom>
          <a:noFill/>
        </p:spPr>
        <p:txBody>
          <a:bodyPr wrap="square" rtlCol="0">
            <a:spAutoFit/>
          </a:bodyPr>
          <a:lstStyle/>
          <a:p>
            <a:pPr algn="r"/>
            <a:r>
              <a:rPr lang="fr-CA" sz="900" dirty="0">
                <a:solidFill>
                  <a:schemeClr val="bg1"/>
                </a:solidFill>
              </a:rPr>
              <a:t>STATIONNEMENT DE BATEAUX</a:t>
            </a:r>
          </a:p>
        </p:txBody>
      </p:sp>
      <p:cxnSp>
        <p:nvCxnSpPr>
          <p:cNvPr id="7" name="Connecteur droit avec flèche 6">
            <a:extLst>
              <a:ext uri="{FF2B5EF4-FFF2-40B4-BE49-F238E27FC236}">
                <a16:creationId xmlns:a16="http://schemas.microsoft.com/office/drawing/2014/main" id="{77C53C1B-3BC0-A548-B3A2-6C390271C99A}"/>
              </a:ext>
            </a:extLst>
          </p:cNvPr>
          <p:cNvCxnSpPr>
            <a:cxnSpLocks/>
          </p:cNvCxnSpPr>
          <p:nvPr/>
        </p:nvCxnSpPr>
        <p:spPr>
          <a:xfrm>
            <a:off x="7419975" y="6070946"/>
            <a:ext cx="4152900" cy="0"/>
          </a:xfrm>
          <a:prstGeom prst="straightConnector1">
            <a:avLst/>
          </a:prstGeom>
          <a:ln w="9525">
            <a:solidFill>
              <a:schemeClr val="bg1"/>
            </a:solidFill>
            <a:headEnd type="oval"/>
            <a:tailEnd type="none"/>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7FE0A03C-CE66-3754-C162-82EC8857A0BA}"/>
              </a:ext>
            </a:extLst>
          </p:cNvPr>
          <p:cNvSpPr txBox="1"/>
          <p:nvPr/>
        </p:nvSpPr>
        <p:spPr>
          <a:xfrm>
            <a:off x="9525000" y="5715544"/>
            <a:ext cx="2162175" cy="369332"/>
          </a:xfrm>
          <a:prstGeom prst="rect">
            <a:avLst/>
          </a:prstGeom>
          <a:noFill/>
        </p:spPr>
        <p:txBody>
          <a:bodyPr wrap="square" rtlCol="0">
            <a:spAutoFit/>
          </a:bodyPr>
          <a:lstStyle/>
          <a:p>
            <a:pPr algn="r"/>
            <a:r>
              <a:rPr lang="fr-CA" sz="900" dirty="0">
                <a:solidFill>
                  <a:schemeClr val="bg1"/>
                </a:solidFill>
              </a:rPr>
              <a:t>SENTIER DU LITTORAL (CYCLOPÉDESTRE)</a:t>
            </a:r>
          </a:p>
        </p:txBody>
      </p:sp>
      <p:cxnSp>
        <p:nvCxnSpPr>
          <p:cNvPr id="11" name="Connecteur droit avec flèche 10">
            <a:extLst>
              <a:ext uri="{FF2B5EF4-FFF2-40B4-BE49-F238E27FC236}">
                <a16:creationId xmlns:a16="http://schemas.microsoft.com/office/drawing/2014/main" id="{7835C37F-E0DF-2B3F-3F02-D2CFC14B7E8B}"/>
              </a:ext>
            </a:extLst>
          </p:cNvPr>
          <p:cNvCxnSpPr>
            <a:cxnSpLocks/>
          </p:cNvCxnSpPr>
          <p:nvPr/>
        </p:nvCxnSpPr>
        <p:spPr>
          <a:xfrm>
            <a:off x="7820025" y="4738857"/>
            <a:ext cx="3752850" cy="3412"/>
          </a:xfrm>
          <a:prstGeom prst="straightConnector1">
            <a:avLst/>
          </a:prstGeom>
          <a:ln w="9525">
            <a:solidFill>
              <a:schemeClr val="bg1"/>
            </a:solidFill>
            <a:headEnd type="oval"/>
            <a:tailEnd type="none"/>
          </a:ln>
        </p:spPr>
        <p:style>
          <a:lnRef idx="1">
            <a:schemeClr val="dk1"/>
          </a:lnRef>
          <a:fillRef idx="0">
            <a:schemeClr val="dk1"/>
          </a:fillRef>
          <a:effectRef idx="0">
            <a:schemeClr val="dk1"/>
          </a:effectRef>
          <a:fontRef idx="minor">
            <a:schemeClr val="tx1"/>
          </a:fontRef>
        </p:style>
      </p:cxnSp>
      <p:sp>
        <p:nvSpPr>
          <p:cNvPr id="12" name="ZoneTexte 11">
            <a:extLst>
              <a:ext uri="{FF2B5EF4-FFF2-40B4-BE49-F238E27FC236}">
                <a16:creationId xmlns:a16="http://schemas.microsoft.com/office/drawing/2014/main" id="{FE90FD89-433D-4D96-6CB3-41D1B034A6D5}"/>
              </a:ext>
            </a:extLst>
          </p:cNvPr>
          <p:cNvSpPr txBox="1"/>
          <p:nvPr/>
        </p:nvSpPr>
        <p:spPr>
          <a:xfrm>
            <a:off x="9486900" y="4508025"/>
            <a:ext cx="2162175" cy="230832"/>
          </a:xfrm>
          <a:prstGeom prst="rect">
            <a:avLst/>
          </a:prstGeom>
          <a:noFill/>
        </p:spPr>
        <p:txBody>
          <a:bodyPr wrap="square" rtlCol="0">
            <a:spAutoFit/>
          </a:bodyPr>
          <a:lstStyle/>
          <a:p>
            <a:pPr algn="r"/>
            <a:r>
              <a:rPr lang="fr-CA" sz="900" dirty="0">
                <a:solidFill>
                  <a:schemeClr val="bg1"/>
                </a:solidFill>
              </a:rPr>
              <a:t>BELVÉDÈRE</a:t>
            </a:r>
          </a:p>
        </p:txBody>
      </p:sp>
      <p:cxnSp>
        <p:nvCxnSpPr>
          <p:cNvPr id="15" name="Connecteur droit avec flèche 14">
            <a:extLst>
              <a:ext uri="{FF2B5EF4-FFF2-40B4-BE49-F238E27FC236}">
                <a16:creationId xmlns:a16="http://schemas.microsoft.com/office/drawing/2014/main" id="{3081D411-4BAC-8965-60BF-60AFB043737B}"/>
              </a:ext>
            </a:extLst>
          </p:cNvPr>
          <p:cNvCxnSpPr>
            <a:cxnSpLocks/>
          </p:cNvCxnSpPr>
          <p:nvPr/>
        </p:nvCxnSpPr>
        <p:spPr>
          <a:xfrm>
            <a:off x="4914900" y="4508025"/>
            <a:ext cx="0" cy="682850"/>
          </a:xfrm>
          <a:prstGeom prst="straightConnector1">
            <a:avLst/>
          </a:prstGeom>
          <a:ln w="9525">
            <a:solidFill>
              <a:schemeClr val="bg1"/>
            </a:solidFill>
            <a:headEnd type="oval"/>
            <a:tailEnd type="none"/>
          </a:ln>
        </p:spPr>
        <p:style>
          <a:lnRef idx="1">
            <a:schemeClr val="dk1"/>
          </a:lnRef>
          <a:fillRef idx="0">
            <a:schemeClr val="dk1"/>
          </a:fillRef>
          <a:effectRef idx="0">
            <a:schemeClr val="dk1"/>
          </a:effectRef>
          <a:fontRef idx="minor">
            <a:schemeClr val="tx1"/>
          </a:fontRef>
        </p:style>
      </p:cxnSp>
      <p:sp>
        <p:nvSpPr>
          <p:cNvPr id="25" name="Titre 1">
            <a:extLst>
              <a:ext uri="{FF2B5EF4-FFF2-40B4-BE49-F238E27FC236}">
                <a16:creationId xmlns:a16="http://schemas.microsoft.com/office/drawing/2014/main" id="{E3FE5615-4FE2-5DBD-4EA4-3B7D78549EF7}"/>
              </a:ext>
            </a:extLst>
          </p:cNvPr>
          <p:cNvSpPr txBox="1">
            <a:spLocks/>
          </p:cNvSpPr>
          <p:nvPr/>
        </p:nvSpPr>
        <p:spPr bwMode="black">
          <a:xfrm>
            <a:off x="318895" y="228600"/>
            <a:ext cx="3044953" cy="1174991"/>
          </a:xfrm>
          <a:prstGeom prst="rect">
            <a:avLst/>
          </a:prstGeom>
          <a:solidFill>
            <a:srgbClr val="FFFFFF"/>
          </a:solidFill>
          <a:ln w="31750" cap="sq">
            <a:solidFill>
              <a:srgbClr val="404040"/>
            </a:solidFill>
            <a:miter lim="800000"/>
          </a:ln>
        </p:spPr>
        <p:txBody>
          <a:bodyPr vert="horz" lIns="182880" tIns="182880" rIns="182880" bIns="182880" rtlCol="0" anchor="ctr">
            <a:normAutofit fontScale="97500"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dirty="0"/>
              <a:t>Le port de </a:t>
            </a:r>
            <a:br>
              <a:rPr lang="en-US" sz="2000" dirty="0"/>
            </a:br>
            <a:r>
              <a:rPr lang="en-US" sz="2000" dirty="0"/>
              <a:t>cap-aux-</a:t>
            </a:r>
            <a:r>
              <a:rPr lang="en-US" sz="2000" dirty="0" err="1"/>
              <a:t>meules</a:t>
            </a:r>
            <a:br>
              <a:rPr lang="en-US" sz="2000" dirty="0"/>
            </a:br>
            <a:r>
              <a:rPr lang="en-US" sz="2000" dirty="0"/>
              <a:t>(EXISTANT)</a:t>
            </a:r>
          </a:p>
        </p:txBody>
      </p:sp>
      <p:cxnSp>
        <p:nvCxnSpPr>
          <p:cNvPr id="9" name="Connecteur droit avec flèche 8">
            <a:extLst>
              <a:ext uri="{FF2B5EF4-FFF2-40B4-BE49-F238E27FC236}">
                <a16:creationId xmlns:a16="http://schemas.microsoft.com/office/drawing/2014/main" id="{8ACC81EE-29C4-C128-BDEB-11BCB39A4C6F}"/>
              </a:ext>
            </a:extLst>
          </p:cNvPr>
          <p:cNvCxnSpPr>
            <a:cxnSpLocks/>
          </p:cNvCxnSpPr>
          <p:nvPr/>
        </p:nvCxnSpPr>
        <p:spPr>
          <a:xfrm>
            <a:off x="5629275" y="1947693"/>
            <a:ext cx="5943600" cy="0"/>
          </a:xfrm>
          <a:prstGeom prst="straightConnector1">
            <a:avLst/>
          </a:prstGeom>
          <a:ln w="9525">
            <a:solidFill>
              <a:schemeClr val="bg1"/>
            </a:solidFill>
            <a:headEnd type="oval"/>
            <a:tailEnd type="none"/>
          </a:ln>
        </p:spPr>
        <p:style>
          <a:lnRef idx="1">
            <a:schemeClr val="dk1"/>
          </a:lnRef>
          <a:fillRef idx="0">
            <a:schemeClr val="dk1"/>
          </a:fillRef>
          <a:effectRef idx="0">
            <a:schemeClr val="dk1"/>
          </a:effectRef>
          <a:fontRef idx="minor">
            <a:schemeClr val="tx1"/>
          </a:fontRef>
        </p:style>
      </p:cxnSp>
      <p:sp>
        <p:nvSpPr>
          <p:cNvPr id="10" name="ZoneTexte 9">
            <a:extLst>
              <a:ext uri="{FF2B5EF4-FFF2-40B4-BE49-F238E27FC236}">
                <a16:creationId xmlns:a16="http://schemas.microsoft.com/office/drawing/2014/main" id="{EDA676EF-60E4-6BF8-F2DF-3F31CFAC1260}"/>
              </a:ext>
            </a:extLst>
          </p:cNvPr>
          <p:cNvSpPr txBox="1"/>
          <p:nvPr/>
        </p:nvSpPr>
        <p:spPr>
          <a:xfrm>
            <a:off x="9486900" y="1713449"/>
            <a:ext cx="2162175" cy="230832"/>
          </a:xfrm>
          <a:prstGeom prst="rect">
            <a:avLst/>
          </a:prstGeom>
          <a:noFill/>
        </p:spPr>
        <p:txBody>
          <a:bodyPr wrap="square" rtlCol="0">
            <a:spAutoFit/>
          </a:bodyPr>
          <a:lstStyle/>
          <a:p>
            <a:pPr algn="r"/>
            <a:r>
              <a:rPr lang="fr-CA" sz="900" dirty="0">
                <a:solidFill>
                  <a:schemeClr val="bg1"/>
                </a:solidFill>
              </a:rPr>
              <a:t>POINT D’ENTRÉE À LA VILLE</a:t>
            </a:r>
          </a:p>
        </p:txBody>
      </p:sp>
      <p:cxnSp>
        <p:nvCxnSpPr>
          <p:cNvPr id="14" name="Connecteur droit avec flèche 13">
            <a:extLst>
              <a:ext uri="{FF2B5EF4-FFF2-40B4-BE49-F238E27FC236}">
                <a16:creationId xmlns:a16="http://schemas.microsoft.com/office/drawing/2014/main" id="{04F665F2-64DB-C70B-FFBE-DF3122BFFB56}"/>
              </a:ext>
            </a:extLst>
          </p:cNvPr>
          <p:cNvCxnSpPr>
            <a:cxnSpLocks/>
          </p:cNvCxnSpPr>
          <p:nvPr/>
        </p:nvCxnSpPr>
        <p:spPr>
          <a:xfrm>
            <a:off x="5210175" y="5610454"/>
            <a:ext cx="6362700" cy="0"/>
          </a:xfrm>
          <a:prstGeom prst="straightConnector1">
            <a:avLst/>
          </a:prstGeom>
          <a:ln w="9525">
            <a:solidFill>
              <a:schemeClr val="bg1"/>
            </a:solidFill>
            <a:headEnd type="oval"/>
            <a:tailEnd type="none"/>
          </a:ln>
        </p:spPr>
        <p:style>
          <a:lnRef idx="1">
            <a:schemeClr val="dk1"/>
          </a:lnRef>
          <a:fillRef idx="0">
            <a:schemeClr val="dk1"/>
          </a:fillRef>
          <a:effectRef idx="0">
            <a:schemeClr val="dk1"/>
          </a:effectRef>
          <a:fontRef idx="minor">
            <a:schemeClr val="tx1"/>
          </a:fontRef>
        </p:style>
      </p:cxnSp>
      <p:sp>
        <p:nvSpPr>
          <p:cNvPr id="16" name="ZoneTexte 15">
            <a:extLst>
              <a:ext uri="{FF2B5EF4-FFF2-40B4-BE49-F238E27FC236}">
                <a16:creationId xmlns:a16="http://schemas.microsoft.com/office/drawing/2014/main" id="{A829AF5A-7BB6-3769-1DBC-64D6C7D36EFD}"/>
              </a:ext>
            </a:extLst>
          </p:cNvPr>
          <p:cNvSpPr txBox="1"/>
          <p:nvPr/>
        </p:nvSpPr>
        <p:spPr>
          <a:xfrm>
            <a:off x="9496425" y="5354994"/>
            <a:ext cx="2162175" cy="230832"/>
          </a:xfrm>
          <a:prstGeom prst="rect">
            <a:avLst/>
          </a:prstGeom>
          <a:noFill/>
        </p:spPr>
        <p:txBody>
          <a:bodyPr wrap="square" rtlCol="0">
            <a:spAutoFit/>
          </a:bodyPr>
          <a:lstStyle/>
          <a:p>
            <a:pPr algn="r"/>
            <a:r>
              <a:rPr lang="fr-CA" sz="900" dirty="0">
                <a:solidFill>
                  <a:schemeClr val="bg1"/>
                </a:solidFill>
              </a:rPr>
              <a:t>RUE PRINCIPALE DE CAP-AUX-MEULES</a:t>
            </a:r>
          </a:p>
        </p:txBody>
      </p:sp>
      <p:sp>
        <p:nvSpPr>
          <p:cNvPr id="18" name="Étoile : 5 branches 17">
            <a:extLst>
              <a:ext uri="{FF2B5EF4-FFF2-40B4-BE49-F238E27FC236}">
                <a16:creationId xmlns:a16="http://schemas.microsoft.com/office/drawing/2014/main" id="{856CA7EA-C13B-08F2-32A5-3D0C5BBBD34C}"/>
              </a:ext>
            </a:extLst>
          </p:cNvPr>
          <p:cNvSpPr/>
          <p:nvPr/>
        </p:nvSpPr>
        <p:spPr>
          <a:xfrm>
            <a:off x="5556982" y="1714630"/>
            <a:ext cx="144585" cy="1630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066931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4C2E496-56CC-0896-8DF1-7A7D380F4354}"/>
              </a:ext>
            </a:extLst>
          </p:cNvPr>
          <p:cNvPicPr>
            <a:picLocks noChangeAspect="1"/>
          </p:cNvPicPr>
          <p:nvPr/>
        </p:nvPicPr>
        <p:blipFill rotWithShape="1">
          <a:blip r:embed="rId2">
            <a:alphaModFix amt="85000"/>
          </a:blip>
          <a:srcRect l="7337" t="780" r="13445" b="5635"/>
          <a:stretch/>
        </p:blipFill>
        <p:spPr>
          <a:xfrm>
            <a:off x="1593274" y="2848"/>
            <a:ext cx="10598726" cy="6858000"/>
          </a:xfrm>
          <a:prstGeom prst="rect">
            <a:avLst/>
          </a:prstGeom>
        </p:spPr>
      </p:pic>
      <p:pic>
        <p:nvPicPr>
          <p:cNvPr id="10" name="Picture 2">
            <a:extLst>
              <a:ext uri="{FF2B5EF4-FFF2-40B4-BE49-F238E27FC236}">
                <a16:creationId xmlns:a16="http://schemas.microsoft.com/office/drawing/2014/main" id="{8B2F2919-819D-C8E9-A10E-C87FD686D3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968"/>
          <a:stretch/>
        </p:blipFill>
        <p:spPr bwMode="auto">
          <a:xfrm>
            <a:off x="9886239" y="1561085"/>
            <a:ext cx="1868012" cy="1867202"/>
          </a:xfrm>
          <a:prstGeom prst="ellipse">
            <a:avLst/>
          </a:prstGeom>
          <a:noFill/>
          <a:extLst>
            <a:ext uri="{909E8E84-426E-40DD-AFC4-6F175D3DCCD1}">
              <a14:hiddenFill xmlns:a14="http://schemas.microsoft.com/office/drawing/2010/main">
                <a:solidFill>
                  <a:srgbClr val="FFFFFF"/>
                </a:solidFill>
              </a14:hiddenFill>
            </a:ext>
          </a:extLst>
        </p:spPr>
      </p:pic>
      <p:pic>
        <p:nvPicPr>
          <p:cNvPr id="13" name="Image 12" descr="Une image contenant eau, extérieur, bateau, rivière&#10;&#10;Description générée automatiquement">
            <a:extLst>
              <a:ext uri="{FF2B5EF4-FFF2-40B4-BE49-F238E27FC236}">
                <a16:creationId xmlns:a16="http://schemas.microsoft.com/office/drawing/2014/main" id="{13588F3A-912C-12BB-B339-ACE25ADD6331}"/>
              </a:ext>
            </a:extLst>
          </p:cNvPr>
          <p:cNvPicPr>
            <a:picLocks noChangeAspect="1"/>
          </p:cNvPicPr>
          <p:nvPr/>
        </p:nvPicPr>
        <p:blipFill rotWithShape="1">
          <a:blip r:embed="rId4">
            <a:extLst>
              <a:ext uri="{28A0092B-C50C-407E-A947-70E740481C1C}">
                <a14:useLocalDpi xmlns:a14="http://schemas.microsoft.com/office/drawing/2010/main" val="0"/>
              </a:ext>
            </a:extLst>
          </a:blip>
          <a:srcRect l="62109" t="34955" r="8293" b="21189"/>
          <a:stretch/>
        </p:blipFill>
        <p:spPr>
          <a:xfrm>
            <a:off x="9886239" y="3692449"/>
            <a:ext cx="1894794" cy="1867202"/>
          </a:xfrm>
          <a:prstGeom prst="ellipse">
            <a:avLst/>
          </a:prstGeom>
        </p:spPr>
      </p:pic>
      <p:sp>
        <p:nvSpPr>
          <p:cNvPr id="14" name="ZoneTexte 13">
            <a:extLst>
              <a:ext uri="{FF2B5EF4-FFF2-40B4-BE49-F238E27FC236}">
                <a16:creationId xmlns:a16="http://schemas.microsoft.com/office/drawing/2014/main" id="{CB796652-268D-EB5F-B090-621FCFCA030C}"/>
              </a:ext>
            </a:extLst>
          </p:cNvPr>
          <p:cNvSpPr txBox="1"/>
          <p:nvPr/>
        </p:nvSpPr>
        <p:spPr>
          <a:xfrm>
            <a:off x="10634969" y="1616720"/>
            <a:ext cx="370553" cy="307777"/>
          </a:xfrm>
          <a:prstGeom prst="rect">
            <a:avLst/>
          </a:prstGeom>
          <a:noFill/>
        </p:spPr>
        <p:txBody>
          <a:bodyPr wrap="square" rtlCol="0">
            <a:spAutoFit/>
          </a:bodyPr>
          <a:lstStyle/>
          <a:p>
            <a:r>
              <a:rPr lang="fr-CA" sz="1400" dirty="0">
                <a:solidFill>
                  <a:srgbClr val="FFFF00"/>
                </a:solidFill>
              </a:rPr>
              <a:t>A</a:t>
            </a:r>
          </a:p>
        </p:txBody>
      </p:sp>
      <p:sp>
        <p:nvSpPr>
          <p:cNvPr id="16" name="ZoneTexte 15">
            <a:extLst>
              <a:ext uri="{FF2B5EF4-FFF2-40B4-BE49-F238E27FC236}">
                <a16:creationId xmlns:a16="http://schemas.microsoft.com/office/drawing/2014/main" id="{AB844F73-28EC-C986-65BB-FF4197D97331}"/>
              </a:ext>
            </a:extLst>
          </p:cNvPr>
          <p:cNvSpPr txBox="1"/>
          <p:nvPr/>
        </p:nvSpPr>
        <p:spPr>
          <a:xfrm>
            <a:off x="10648359" y="3692449"/>
            <a:ext cx="370553" cy="307777"/>
          </a:xfrm>
          <a:prstGeom prst="rect">
            <a:avLst/>
          </a:prstGeom>
          <a:noFill/>
        </p:spPr>
        <p:txBody>
          <a:bodyPr wrap="square" rtlCol="0">
            <a:spAutoFit/>
          </a:bodyPr>
          <a:lstStyle/>
          <a:p>
            <a:r>
              <a:rPr lang="fr-CA" sz="1400" dirty="0">
                <a:solidFill>
                  <a:srgbClr val="FFFF00"/>
                </a:solidFill>
              </a:rPr>
              <a:t>B</a:t>
            </a:r>
          </a:p>
        </p:txBody>
      </p:sp>
      <p:sp>
        <p:nvSpPr>
          <p:cNvPr id="17" name="ZoneTexte 16">
            <a:extLst>
              <a:ext uri="{FF2B5EF4-FFF2-40B4-BE49-F238E27FC236}">
                <a16:creationId xmlns:a16="http://schemas.microsoft.com/office/drawing/2014/main" id="{C66E1E46-F352-F512-E469-B38C3E3E0E4F}"/>
              </a:ext>
            </a:extLst>
          </p:cNvPr>
          <p:cNvSpPr txBox="1"/>
          <p:nvPr/>
        </p:nvSpPr>
        <p:spPr>
          <a:xfrm>
            <a:off x="9005453" y="2494686"/>
            <a:ext cx="370553" cy="307777"/>
          </a:xfrm>
          <a:prstGeom prst="rect">
            <a:avLst/>
          </a:prstGeom>
          <a:noFill/>
        </p:spPr>
        <p:txBody>
          <a:bodyPr wrap="square" rtlCol="0">
            <a:spAutoFit/>
          </a:bodyPr>
          <a:lstStyle/>
          <a:p>
            <a:r>
              <a:rPr lang="fr-CA" sz="1400" dirty="0">
                <a:solidFill>
                  <a:srgbClr val="FFFF00"/>
                </a:solidFill>
              </a:rPr>
              <a:t>A</a:t>
            </a:r>
          </a:p>
        </p:txBody>
      </p:sp>
      <p:sp>
        <p:nvSpPr>
          <p:cNvPr id="18" name="ZoneTexte 17">
            <a:extLst>
              <a:ext uri="{FF2B5EF4-FFF2-40B4-BE49-F238E27FC236}">
                <a16:creationId xmlns:a16="http://schemas.microsoft.com/office/drawing/2014/main" id="{A3F8D65E-AE15-3A97-F1D2-0DC1CFBF61E7}"/>
              </a:ext>
            </a:extLst>
          </p:cNvPr>
          <p:cNvSpPr txBox="1"/>
          <p:nvPr/>
        </p:nvSpPr>
        <p:spPr>
          <a:xfrm>
            <a:off x="7755241" y="228600"/>
            <a:ext cx="370553" cy="307777"/>
          </a:xfrm>
          <a:prstGeom prst="rect">
            <a:avLst/>
          </a:prstGeom>
          <a:noFill/>
        </p:spPr>
        <p:txBody>
          <a:bodyPr wrap="square" rtlCol="0">
            <a:spAutoFit/>
          </a:bodyPr>
          <a:lstStyle/>
          <a:p>
            <a:r>
              <a:rPr lang="fr-CA" sz="1400" dirty="0">
                <a:solidFill>
                  <a:srgbClr val="FFFF00"/>
                </a:solidFill>
              </a:rPr>
              <a:t>A</a:t>
            </a:r>
          </a:p>
        </p:txBody>
      </p:sp>
      <p:sp>
        <p:nvSpPr>
          <p:cNvPr id="19" name="ZoneTexte 18">
            <a:extLst>
              <a:ext uri="{FF2B5EF4-FFF2-40B4-BE49-F238E27FC236}">
                <a16:creationId xmlns:a16="http://schemas.microsoft.com/office/drawing/2014/main" id="{40A2F8F3-1E27-F6EF-F2BB-D19077CAF974}"/>
              </a:ext>
            </a:extLst>
          </p:cNvPr>
          <p:cNvSpPr txBox="1"/>
          <p:nvPr/>
        </p:nvSpPr>
        <p:spPr>
          <a:xfrm>
            <a:off x="8975770" y="4318273"/>
            <a:ext cx="370553" cy="307777"/>
          </a:xfrm>
          <a:prstGeom prst="rect">
            <a:avLst/>
          </a:prstGeom>
          <a:noFill/>
        </p:spPr>
        <p:txBody>
          <a:bodyPr wrap="square" rtlCol="0">
            <a:spAutoFit/>
          </a:bodyPr>
          <a:lstStyle/>
          <a:p>
            <a:r>
              <a:rPr lang="fr-CA" sz="1400" dirty="0">
                <a:solidFill>
                  <a:srgbClr val="FFFF00"/>
                </a:solidFill>
              </a:rPr>
              <a:t>B</a:t>
            </a:r>
          </a:p>
        </p:txBody>
      </p:sp>
      <p:sp>
        <p:nvSpPr>
          <p:cNvPr id="20" name="ZoneTexte 19">
            <a:extLst>
              <a:ext uri="{FF2B5EF4-FFF2-40B4-BE49-F238E27FC236}">
                <a16:creationId xmlns:a16="http://schemas.microsoft.com/office/drawing/2014/main" id="{CF493A07-60CB-67B4-148E-4269516C8D6E}"/>
              </a:ext>
            </a:extLst>
          </p:cNvPr>
          <p:cNvSpPr txBox="1"/>
          <p:nvPr/>
        </p:nvSpPr>
        <p:spPr>
          <a:xfrm>
            <a:off x="4389772" y="1861077"/>
            <a:ext cx="712787" cy="307777"/>
          </a:xfrm>
          <a:prstGeom prst="rect">
            <a:avLst/>
          </a:prstGeom>
          <a:noFill/>
        </p:spPr>
        <p:txBody>
          <a:bodyPr wrap="square" rtlCol="0">
            <a:spAutoFit/>
          </a:bodyPr>
          <a:lstStyle/>
          <a:p>
            <a:r>
              <a:rPr lang="fr-CA" sz="1400" dirty="0">
                <a:solidFill>
                  <a:srgbClr val="FFFF00"/>
                </a:solidFill>
              </a:rPr>
              <a:t>A et B</a:t>
            </a:r>
          </a:p>
        </p:txBody>
      </p:sp>
      <p:sp>
        <p:nvSpPr>
          <p:cNvPr id="21" name="ZoneTexte 20">
            <a:extLst>
              <a:ext uri="{FF2B5EF4-FFF2-40B4-BE49-F238E27FC236}">
                <a16:creationId xmlns:a16="http://schemas.microsoft.com/office/drawing/2014/main" id="{15B77734-FC39-8F74-BD06-3304E57E311F}"/>
              </a:ext>
            </a:extLst>
          </p:cNvPr>
          <p:cNvSpPr txBox="1"/>
          <p:nvPr/>
        </p:nvSpPr>
        <p:spPr>
          <a:xfrm>
            <a:off x="3647744" y="3143827"/>
            <a:ext cx="370553" cy="307777"/>
          </a:xfrm>
          <a:prstGeom prst="rect">
            <a:avLst/>
          </a:prstGeom>
          <a:noFill/>
        </p:spPr>
        <p:txBody>
          <a:bodyPr wrap="square" rtlCol="0">
            <a:spAutoFit/>
          </a:bodyPr>
          <a:lstStyle/>
          <a:p>
            <a:r>
              <a:rPr lang="fr-CA" sz="1400" dirty="0">
                <a:solidFill>
                  <a:srgbClr val="FFFF00"/>
                </a:solidFill>
              </a:rPr>
              <a:t>B</a:t>
            </a:r>
          </a:p>
        </p:txBody>
      </p:sp>
      <p:sp>
        <p:nvSpPr>
          <p:cNvPr id="25" name="Titre 1">
            <a:extLst>
              <a:ext uri="{FF2B5EF4-FFF2-40B4-BE49-F238E27FC236}">
                <a16:creationId xmlns:a16="http://schemas.microsoft.com/office/drawing/2014/main" id="{E3FE5615-4FE2-5DBD-4EA4-3B7D78549EF7}"/>
              </a:ext>
            </a:extLst>
          </p:cNvPr>
          <p:cNvSpPr txBox="1">
            <a:spLocks/>
          </p:cNvSpPr>
          <p:nvPr/>
        </p:nvSpPr>
        <p:spPr bwMode="black">
          <a:xfrm>
            <a:off x="318895" y="228600"/>
            <a:ext cx="3044953" cy="1174991"/>
          </a:xfrm>
          <a:prstGeom prst="rect">
            <a:avLst/>
          </a:prstGeom>
          <a:solidFill>
            <a:srgbClr val="FFFFFF"/>
          </a:solidFill>
          <a:ln w="31750" cap="sq">
            <a:solidFill>
              <a:srgbClr val="404040"/>
            </a:solidFill>
            <a:miter lim="800000"/>
          </a:ln>
        </p:spPr>
        <p:txBody>
          <a:bodyPr vert="horz" lIns="182880" tIns="182880" rIns="182880" bIns="182880" rtlCol="0" anchor="ctr">
            <a:normAutofit fontScale="97500"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dirty="0"/>
              <a:t>Le port de </a:t>
            </a:r>
            <a:br>
              <a:rPr lang="en-US" sz="2000" dirty="0"/>
            </a:br>
            <a:r>
              <a:rPr lang="en-US" sz="2000" dirty="0"/>
              <a:t>cap-aux-</a:t>
            </a:r>
            <a:r>
              <a:rPr lang="en-US" sz="2000" dirty="0" err="1"/>
              <a:t>meules</a:t>
            </a:r>
            <a:br>
              <a:rPr lang="en-US" sz="2000" dirty="0"/>
            </a:br>
            <a:r>
              <a:rPr lang="en-US" sz="2000" dirty="0"/>
              <a:t>(EXISTANT)</a:t>
            </a:r>
          </a:p>
        </p:txBody>
      </p:sp>
      <p:sp>
        <p:nvSpPr>
          <p:cNvPr id="3" name="ZoneTexte 2">
            <a:extLst>
              <a:ext uri="{FF2B5EF4-FFF2-40B4-BE49-F238E27FC236}">
                <a16:creationId xmlns:a16="http://schemas.microsoft.com/office/drawing/2014/main" id="{FB12C850-6D3A-3DA1-8733-5CD7B6274654}"/>
              </a:ext>
            </a:extLst>
          </p:cNvPr>
          <p:cNvSpPr txBox="1"/>
          <p:nvPr/>
        </p:nvSpPr>
        <p:spPr>
          <a:xfrm>
            <a:off x="5257460" y="994302"/>
            <a:ext cx="712787" cy="307777"/>
          </a:xfrm>
          <a:prstGeom prst="rect">
            <a:avLst/>
          </a:prstGeom>
          <a:noFill/>
        </p:spPr>
        <p:txBody>
          <a:bodyPr wrap="square" rtlCol="0">
            <a:spAutoFit/>
          </a:bodyPr>
          <a:lstStyle/>
          <a:p>
            <a:r>
              <a:rPr lang="fr-CA" sz="1400" dirty="0">
                <a:solidFill>
                  <a:srgbClr val="FFFF00"/>
                </a:solidFill>
              </a:rPr>
              <a:t>A et B</a:t>
            </a:r>
          </a:p>
        </p:txBody>
      </p:sp>
    </p:spTree>
    <p:extLst>
      <p:ext uri="{BB962C8B-B14F-4D97-AF65-F5344CB8AC3E}">
        <p14:creationId xmlns:p14="http://schemas.microsoft.com/office/powerpoint/2010/main" val="4146535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B68466B1-B38A-8335-F06D-8D273EDF8E68}"/>
              </a:ext>
            </a:extLst>
          </p:cNvPr>
          <p:cNvPicPr>
            <a:picLocks noChangeAspect="1"/>
          </p:cNvPicPr>
          <p:nvPr/>
        </p:nvPicPr>
        <p:blipFill rotWithShape="1">
          <a:blip r:embed="rId2">
            <a:alphaModFix amt="50000"/>
          </a:blip>
          <a:srcRect l="7337" t="780" r="13445" b="5635"/>
          <a:stretch/>
        </p:blipFill>
        <p:spPr>
          <a:xfrm>
            <a:off x="1593274" y="2848"/>
            <a:ext cx="10598726" cy="6858000"/>
          </a:xfrm>
          <a:prstGeom prst="rect">
            <a:avLst/>
          </a:prstGeom>
        </p:spPr>
      </p:pic>
      <p:sp>
        <p:nvSpPr>
          <p:cNvPr id="2" name="Titre 1">
            <a:extLst>
              <a:ext uri="{FF2B5EF4-FFF2-40B4-BE49-F238E27FC236}">
                <a16:creationId xmlns:a16="http://schemas.microsoft.com/office/drawing/2014/main" id="{79C329AA-674B-8543-720C-CC7D297102BB}"/>
              </a:ext>
            </a:extLst>
          </p:cNvPr>
          <p:cNvSpPr>
            <a:spLocks noGrp="1"/>
          </p:cNvSpPr>
          <p:nvPr>
            <p:ph type="title"/>
          </p:nvPr>
        </p:nvSpPr>
        <p:spPr>
          <a:xfrm>
            <a:off x="3554762" y="2934577"/>
            <a:ext cx="6234409" cy="988845"/>
          </a:xfrm>
          <a:solidFill>
            <a:srgbClr val="FFFFFF">
              <a:alpha val="89000"/>
            </a:srgbClr>
          </a:solidFill>
        </p:spPr>
        <p:txBody>
          <a:bodyPr vert="horz" lIns="182880" tIns="182880" rIns="182880" bIns="182880" rtlCol="0" anchor="ctr">
            <a:normAutofit/>
          </a:bodyPr>
          <a:lstStyle/>
          <a:p>
            <a:r>
              <a:rPr lang="fr-CA" sz="1800" cap="none" dirty="0"/>
              <a:t>Intégration de l’entrée d’une ville portuaire à un réseau cyclable identitaire</a:t>
            </a:r>
          </a:p>
        </p:txBody>
      </p:sp>
      <p:sp>
        <p:nvSpPr>
          <p:cNvPr id="10" name="Titre 1">
            <a:extLst>
              <a:ext uri="{FF2B5EF4-FFF2-40B4-BE49-F238E27FC236}">
                <a16:creationId xmlns:a16="http://schemas.microsoft.com/office/drawing/2014/main" id="{5DBAB569-A475-C6C6-5B5B-4F538E00F10D}"/>
              </a:ext>
            </a:extLst>
          </p:cNvPr>
          <p:cNvSpPr txBox="1">
            <a:spLocks/>
          </p:cNvSpPr>
          <p:nvPr/>
        </p:nvSpPr>
        <p:spPr bwMode="black">
          <a:xfrm>
            <a:off x="318895" y="228600"/>
            <a:ext cx="3044953" cy="1174991"/>
          </a:xfrm>
          <a:prstGeom prst="rect">
            <a:avLst/>
          </a:prstGeom>
          <a:solidFill>
            <a:srgbClr val="FFFFFF"/>
          </a:solidFill>
          <a:ln w="31750" cap="sq">
            <a:solidFill>
              <a:srgbClr val="404040"/>
            </a:solidFill>
            <a:miter lim="800000"/>
          </a:ln>
        </p:spPr>
        <p:txBody>
          <a:bodyPr vert="horz" lIns="182880" tIns="182880" rIns="182880" bIns="182880" rtlCol="0" anchor="ctr">
            <a:normAutofit fontScale="97500"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t>Le port de </a:t>
            </a:r>
            <a:br>
              <a:rPr lang="en-US" sz="2000"/>
            </a:br>
            <a:r>
              <a:rPr lang="en-US" sz="2000"/>
              <a:t>cap-aux-meules</a:t>
            </a:r>
            <a:br>
              <a:rPr lang="en-US" sz="2000"/>
            </a:br>
            <a:r>
              <a:rPr lang="en-US" sz="2000"/>
              <a:t>(Proposition)</a:t>
            </a:r>
            <a:endParaRPr lang="en-US" sz="2000" dirty="0"/>
          </a:p>
        </p:txBody>
      </p:sp>
    </p:spTree>
    <p:extLst>
      <p:ext uri="{BB962C8B-B14F-4D97-AF65-F5344CB8AC3E}">
        <p14:creationId xmlns:p14="http://schemas.microsoft.com/office/powerpoint/2010/main" val="1373741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Image 35">
            <a:extLst>
              <a:ext uri="{FF2B5EF4-FFF2-40B4-BE49-F238E27FC236}">
                <a16:creationId xmlns:a16="http://schemas.microsoft.com/office/drawing/2014/main" id="{ACFDFCB3-29EB-B9BD-4DC3-2738BDD538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93273" y="367"/>
            <a:ext cx="10598726" cy="6857266"/>
          </a:xfrm>
          <a:prstGeom prst="rect">
            <a:avLst/>
          </a:prstGeom>
        </p:spPr>
      </p:pic>
      <p:sp>
        <p:nvSpPr>
          <p:cNvPr id="2" name="Titre 1">
            <a:extLst>
              <a:ext uri="{FF2B5EF4-FFF2-40B4-BE49-F238E27FC236}">
                <a16:creationId xmlns:a16="http://schemas.microsoft.com/office/drawing/2014/main" id="{79C329AA-674B-8543-720C-CC7D297102BB}"/>
              </a:ext>
            </a:extLst>
          </p:cNvPr>
          <p:cNvSpPr>
            <a:spLocks noGrp="1"/>
          </p:cNvSpPr>
          <p:nvPr>
            <p:ph type="title"/>
          </p:nvPr>
        </p:nvSpPr>
        <p:spPr>
          <a:xfrm>
            <a:off x="318895" y="228600"/>
            <a:ext cx="3044953" cy="1174991"/>
          </a:xfrm>
        </p:spPr>
        <p:txBody>
          <a:bodyPr vert="horz" lIns="182880" tIns="182880" rIns="182880" bIns="182880" rtlCol="0" anchor="ctr">
            <a:normAutofit fontScale="90000"/>
          </a:bodyPr>
          <a:lstStyle/>
          <a:p>
            <a:r>
              <a:rPr lang="en-US" sz="2000" dirty="0"/>
              <a:t>Le port de </a:t>
            </a:r>
            <a:br>
              <a:rPr lang="en-US" sz="2000" dirty="0"/>
            </a:br>
            <a:r>
              <a:rPr lang="en-US" sz="2000" dirty="0"/>
              <a:t>cap-aux-</a:t>
            </a:r>
            <a:r>
              <a:rPr lang="en-US" sz="2000" dirty="0" err="1"/>
              <a:t>meules</a:t>
            </a:r>
            <a:br>
              <a:rPr lang="en-US" sz="2000" dirty="0"/>
            </a:br>
            <a:r>
              <a:rPr lang="en-US" sz="2000" dirty="0"/>
              <a:t>(Proposition)</a:t>
            </a:r>
          </a:p>
        </p:txBody>
      </p:sp>
      <p:sp>
        <p:nvSpPr>
          <p:cNvPr id="42" name="ZoneTexte 41">
            <a:extLst>
              <a:ext uri="{FF2B5EF4-FFF2-40B4-BE49-F238E27FC236}">
                <a16:creationId xmlns:a16="http://schemas.microsoft.com/office/drawing/2014/main" id="{53A058C9-9C2F-D087-8B7D-A1D3456684D8}"/>
              </a:ext>
            </a:extLst>
          </p:cNvPr>
          <p:cNvSpPr txBox="1"/>
          <p:nvPr/>
        </p:nvSpPr>
        <p:spPr>
          <a:xfrm>
            <a:off x="10110419" y="6368335"/>
            <a:ext cx="1528763" cy="200055"/>
          </a:xfrm>
          <a:prstGeom prst="rect">
            <a:avLst/>
          </a:prstGeom>
          <a:noFill/>
        </p:spPr>
        <p:txBody>
          <a:bodyPr wrap="square" rtlCol="0">
            <a:spAutoFit/>
          </a:bodyPr>
          <a:lstStyle/>
          <a:p>
            <a:r>
              <a:rPr lang="fr-CA" sz="700" dirty="0"/>
              <a:t>0       25            75                150m</a:t>
            </a:r>
          </a:p>
        </p:txBody>
      </p:sp>
      <p:sp>
        <p:nvSpPr>
          <p:cNvPr id="3" name="Ellipse 2">
            <a:extLst>
              <a:ext uri="{FF2B5EF4-FFF2-40B4-BE49-F238E27FC236}">
                <a16:creationId xmlns:a16="http://schemas.microsoft.com/office/drawing/2014/main" id="{9C7D5C7F-8702-73CE-D095-5FE77A25E4C7}"/>
              </a:ext>
            </a:extLst>
          </p:cNvPr>
          <p:cNvSpPr/>
          <p:nvPr/>
        </p:nvSpPr>
        <p:spPr>
          <a:xfrm>
            <a:off x="7286625" y="4657725"/>
            <a:ext cx="857250" cy="838200"/>
          </a:xfrm>
          <a:prstGeom prst="ellipse">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591577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Image 35">
            <a:extLst>
              <a:ext uri="{FF2B5EF4-FFF2-40B4-BE49-F238E27FC236}">
                <a16:creationId xmlns:a16="http://schemas.microsoft.com/office/drawing/2014/main" id="{ACFDFCB3-29EB-B9BD-4DC3-2738BDD538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93273" y="367"/>
            <a:ext cx="10598726" cy="6857266"/>
          </a:xfrm>
          <a:prstGeom prst="rect">
            <a:avLst/>
          </a:prstGeom>
        </p:spPr>
      </p:pic>
      <p:sp>
        <p:nvSpPr>
          <p:cNvPr id="2" name="Titre 1">
            <a:extLst>
              <a:ext uri="{FF2B5EF4-FFF2-40B4-BE49-F238E27FC236}">
                <a16:creationId xmlns:a16="http://schemas.microsoft.com/office/drawing/2014/main" id="{79C329AA-674B-8543-720C-CC7D297102BB}"/>
              </a:ext>
            </a:extLst>
          </p:cNvPr>
          <p:cNvSpPr>
            <a:spLocks noGrp="1"/>
          </p:cNvSpPr>
          <p:nvPr>
            <p:ph type="title"/>
          </p:nvPr>
        </p:nvSpPr>
        <p:spPr>
          <a:xfrm>
            <a:off x="318895" y="228600"/>
            <a:ext cx="3044953" cy="1174991"/>
          </a:xfrm>
        </p:spPr>
        <p:txBody>
          <a:bodyPr vert="horz" lIns="182880" tIns="182880" rIns="182880" bIns="182880" rtlCol="0" anchor="ctr">
            <a:normAutofit fontScale="90000"/>
          </a:bodyPr>
          <a:lstStyle/>
          <a:p>
            <a:r>
              <a:rPr lang="en-US" sz="2000" dirty="0"/>
              <a:t>Le port de </a:t>
            </a:r>
            <a:br>
              <a:rPr lang="en-US" sz="2000" dirty="0"/>
            </a:br>
            <a:r>
              <a:rPr lang="en-US" sz="2000" dirty="0"/>
              <a:t>cap-aux-</a:t>
            </a:r>
            <a:r>
              <a:rPr lang="en-US" sz="2000" dirty="0" err="1"/>
              <a:t>meules</a:t>
            </a:r>
            <a:br>
              <a:rPr lang="en-US" sz="2000" dirty="0"/>
            </a:br>
            <a:r>
              <a:rPr lang="en-US" sz="2000" dirty="0"/>
              <a:t>(Proposition)</a:t>
            </a:r>
          </a:p>
        </p:txBody>
      </p:sp>
      <p:sp>
        <p:nvSpPr>
          <p:cNvPr id="42" name="ZoneTexte 41">
            <a:extLst>
              <a:ext uri="{FF2B5EF4-FFF2-40B4-BE49-F238E27FC236}">
                <a16:creationId xmlns:a16="http://schemas.microsoft.com/office/drawing/2014/main" id="{53A058C9-9C2F-D087-8B7D-A1D3456684D8}"/>
              </a:ext>
            </a:extLst>
          </p:cNvPr>
          <p:cNvSpPr txBox="1"/>
          <p:nvPr/>
        </p:nvSpPr>
        <p:spPr>
          <a:xfrm>
            <a:off x="10110419" y="6368335"/>
            <a:ext cx="1528763" cy="200055"/>
          </a:xfrm>
          <a:prstGeom prst="rect">
            <a:avLst/>
          </a:prstGeom>
          <a:noFill/>
        </p:spPr>
        <p:txBody>
          <a:bodyPr wrap="square" rtlCol="0">
            <a:spAutoFit/>
          </a:bodyPr>
          <a:lstStyle/>
          <a:p>
            <a:r>
              <a:rPr lang="fr-CA" sz="700" dirty="0"/>
              <a:t>0       25            75                150m</a:t>
            </a:r>
          </a:p>
        </p:txBody>
      </p:sp>
      <p:sp>
        <p:nvSpPr>
          <p:cNvPr id="4" name="Forme libre : forme 3">
            <a:extLst>
              <a:ext uri="{FF2B5EF4-FFF2-40B4-BE49-F238E27FC236}">
                <a16:creationId xmlns:a16="http://schemas.microsoft.com/office/drawing/2014/main" id="{657FA52D-8CB6-EF35-A515-86BFA74DA99D}"/>
              </a:ext>
            </a:extLst>
          </p:cNvPr>
          <p:cNvSpPr/>
          <p:nvPr/>
        </p:nvSpPr>
        <p:spPr>
          <a:xfrm>
            <a:off x="3819158" y="189746"/>
            <a:ext cx="6177696" cy="6712226"/>
          </a:xfrm>
          <a:custGeom>
            <a:avLst/>
            <a:gdLst>
              <a:gd name="connsiteX0" fmla="*/ 6200011 w 6200011"/>
              <a:gd name="connsiteY0" fmla="*/ 569156 h 6354494"/>
              <a:gd name="connsiteX1" fmla="*/ 5399911 w 6200011"/>
              <a:gd name="connsiteY1" fmla="*/ 6448 h 6354494"/>
              <a:gd name="connsiteX2" fmla="*/ 3201834 w 6200011"/>
              <a:gd name="connsiteY2" fmla="*/ 366933 h 6354494"/>
              <a:gd name="connsiteX3" fmla="*/ 1311488 w 6200011"/>
              <a:gd name="connsiteY3" fmla="*/ 1800079 h 6354494"/>
              <a:gd name="connsiteX4" fmla="*/ 581726 w 6200011"/>
              <a:gd name="connsiteY4" fmla="*/ 2283656 h 6354494"/>
              <a:gd name="connsiteX5" fmla="*/ 45395 w 6200011"/>
              <a:gd name="connsiteY5" fmla="*/ 3488202 h 6354494"/>
              <a:gd name="connsiteX6" fmla="*/ 150903 w 6200011"/>
              <a:gd name="connsiteY6" fmla="*/ 4279510 h 6354494"/>
              <a:gd name="connsiteX7" fmla="*/ 1118057 w 6200011"/>
              <a:gd name="connsiteY7" fmla="*/ 5308210 h 6354494"/>
              <a:gd name="connsiteX8" fmla="*/ 1786272 w 6200011"/>
              <a:gd name="connsiteY8" fmla="*/ 5598356 h 6354494"/>
              <a:gd name="connsiteX9" fmla="*/ 2551203 w 6200011"/>
              <a:gd name="connsiteY9" fmla="*/ 6354494 h 6354494"/>
              <a:gd name="connsiteX0" fmla="*/ 6200011 w 6200011"/>
              <a:gd name="connsiteY0" fmla="*/ 569156 h 6354494"/>
              <a:gd name="connsiteX1" fmla="*/ 5399911 w 6200011"/>
              <a:gd name="connsiteY1" fmla="*/ 6448 h 6354494"/>
              <a:gd name="connsiteX2" fmla="*/ 3201834 w 6200011"/>
              <a:gd name="connsiteY2" fmla="*/ 366933 h 6354494"/>
              <a:gd name="connsiteX3" fmla="*/ 1311488 w 6200011"/>
              <a:gd name="connsiteY3" fmla="*/ 1800079 h 6354494"/>
              <a:gd name="connsiteX4" fmla="*/ 581726 w 6200011"/>
              <a:gd name="connsiteY4" fmla="*/ 2283656 h 6354494"/>
              <a:gd name="connsiteX5" fmla="*/ 45395 w 6200011"/>
              <a:gd name="connsiteY5" fmla="*/ 3488202 h 6354494"/>
              <a:gd name="connsiteX6" fmla="*/ 150903 w 6200011"/>
              <a:gd name="connsiteY6" fmla="*/ 4279510 h 6354494"/>
              <a:gd name="connsiteX7" fmla="*/ 1118057 w 6200011"/>
              <a:gd name="connsiteY7" fmla="*/ 5308210 h 6354494"/>
              <a:gd name="connsiteX8" fmla="*/ 1960897 w 6200011"/>
              <a:gd name="connsiteY8" fmla="*/ 5709481 h 6354494"/>
              <a:gd name="connsiteX9" fmla="*/ 2551203 w 6200011"/>
              <a:gd name="connsiteY9" fmla="*/ 6354494 h 6354494"/>
              <a:gd name="connsiteX0" fmla="*/ 6200011 w 6200011"/>
              <a:gd name="connsiteY0" fmla="*/ 569156 h 6354494"/>
              <a:gd name="connsiteX1" fmla="*/ 5399911 w 6200011"/>
              <a:gd name="connsiteY1" fmla="*/ 6448 h 6354494"/>
              <a:gd name="connsiteX2" fmla="*/ 3201834 w 6200011"/>
              <a:gd name="connsiteY2" fmla="*/ 366933 h 6354494"/>
              <a:gd name="connsiteX3" fmla="*/ 1311488 w 6200011"/>
              <a:gd name="connsiteY3" fmla="*/ 1800079 h 6354494"/>
              <a:gd name="connsiteX4" fmla="*/ 581726 w 6200011"/>
              <a:gd name="connsiteY4" fmla="*/ 2283656 h 6354494"/>
              <a:gd name="connsiteX5" fmla="*/ 45395 w 6200011"/>
              <a:gd name="connsiteY5" fmla="*/ 3488202 h 6354494"/>
              <a:gd name="connsiteX6" fmla="*/ 150903 w 6200011"/>
              <a:gd name="connsiteY6" fmla="*/ 4279510 h 6354494"/>
              <a:gd name="connsiteX7" fmla="*/ 1118057 w 6200011"/>
              <a:gd name="connsiteY7" fmla="*/ 5308210 h 6354494"/>
              <a:gd name="connsiteX8" fmla="*/ 1960897 w 6200011"/>
              <a:gd name="connsiteY8" fmla="*/ 5668206 h 6354494"/>
              <a:gd name="connsiteX9" fmla="*/ 2551203 w 6200011"/>
              <a:gd name="connsiteY9" fmla="*/ 6354494 h 6354494"/>
              <a:gd name="connsiteX0" fmla="*/ 6200011 w 6200011"/>
              <a:gd name="connsiteY0" fmla="*/ 569156 h 6354494"/>
              <a:gd name="connsiteX1" fmla="*/ 5399911 w 6200011"/>
              <a:gd name="connsiteY1" fmla="*/ 6448 h 6354494"/>
              <a:gd name="connsiteX2" fmla="*/ 3201834 w 6200011"/>
              <a:gd name="connsiteY2" fmla="*/ 366933 h 6354494"/>
              <a:gd name="connsiteX3" fmla="*/ 1311488 w 6200011"/>
              <a:gd name="connsiteY3" fmla="*/ 1800079 h 6354494"/>
              <a:gd name="connsiteX4" fmla="*/ 581726 w 6200011"/>
              <a:gd name="connsiteY4" fmla="*/ 2283656 h 6354494"/>
              <a:gd name="connsiteX5" fmla="*/ 45395 w 6200011"/>
              <a:gd name="connsiteY5" fmla="*/ 3488202 h 6354494"/>
              <a:gd name="connsiteX6" fmla="*/ 150903 w 6200011"/>
              <a:gd name="connsiteY6" fmla="*/ 4279510 h 6354494"/>
              <a:gd name="connsiteX7" fmla="*/ 1118057 w 6200011"/>
              <a:gd name="connsiteY7" fmla="*/ 5308210 h 6354494"/>
              <a:gd name="connsiteX8" fmla="*/ 1960897 w 6200011"/>
              <a:gd name="connsiteY8" fmla="*/ 5668206 h 6354494"/>
              <a:gd name="connsiteX9" fmla="*/ 2551203 w 6200011"/>
              <a:gd name="connsiteY9" fmla="*/ 6354494 h 6354494"/>
              <a:gd name="connsiteX0" fmla="*/ 6200011 w 6200011"/>
              <a:gd name="connsiteY0" fmla="*/ 569156 h 6354494"/>
              <a:gd name="connsiteX1" fmla="*/ 5399911 w 6200011"/>
              <a:gd name="connsiteY1" fmla="*/ 6448 h 6354494"/>
              <a:gd name="connsiteX2" fmla="*/ 3201834 w 6200011"/>
              <a:gd name="connsiteY2" fmla="*/ 366933 h 6354494"/>
              <a:gd name="connsiteX3" fmla="*/ 1311488 w 6200011"/>
              <a:gd name="connsiteY3" fmla="*/ 1800079 h 6354494"/>
              <a:gd name="connsiteX4" fmla="*/ 581726 w 6200011"/>
              <a:gd name="connsiteY4" fmla="*/ 2283656 h 6354494"/>
              <a:gd name="connsiteX5" fmla="*/ 45395 w 6200011"/>
              <a:gd name="connsiteY5" fmla="*/ 3488202 h 6354494"/>
              <a:gd name="connsiteX6" fmla="*/ 150903 w 6200011"/>
              <a:gd name="connsiteY6" fmla="*/ 4279510 h 6354494"/>
              <a:gd name="connsiteX7" fmla="*/ 1118057 w 6200011"/>
              <a:gd name="connsiteY7" fmla="*/ 5308210 h 6354494"/>
              <a:gd name="connsiteX8" fmla="*/ 1960897 w 6200011"/>
              <a:gd name="connsiteY8" fmla="*/ 5668206 h 6354494"/>
              <a:gd name="connsiteX9" fmla="*/ 2551203 w 6200011"/>
              <a:gd name="connsiteY9" fmla="*/ 6354494 h 6354494"/>
              <a:gd name="connsiteX0" fmla="*/ 6200011 w 6200011"/>
              <a:gd name="connsiteY0" fmla="*/ 569156 h 6354494"/>
              <a:gd name="connsiteX1" fmla="*/ 5399911 w 6200011"/>
              <a:gd name="connsiteY1" fmla="*/ 6448 h 6354494"/>
              <a:gd name="connsiteX2" fmla="*/ 3201834 w 6200011"/>
              <a:gd name="connsiteY2" fmla="*/ 366933 h 6354494"/>
              <a:gd name="connsiteX3" fmla="*/ 1311488 w 6200011"/>
              <a:gd name="connsiteY3" fmla="*/ 1800079 h 6354494"/>
              <a:gd name="connsiteX4" fmla="*/ 581726 w 6200011"/>
              <a:gd name="connsiteY4" fmla="*/ 2283656 h 6354494"/>
              <a:gd name="connsiteX5" fmla="*/ 45395 w 6200011"/>
              <a:gd name="connsiteY5" fmla="*/ 3488202 h 6354494"/>
              <a:gd name="connsiteX6" fmla="*/ 150903 w 6200011"/>
              <a:gd name="connsiteY6" fmla="*/ 4279510 h 6354494"/>
              <a:gd name="connsiteX7" fmla="*/ 1118057 w 6200011"/>
              <a:gd name="connsiteY7" fmla="*/ 5308210 h 6354494"/>
              <a:gd name="connsiteX8" fmla="*/ 1954547 w 6200011"/>
              <a:gd name="connsiteY8" fmla="*/ 5699956 h 6354494"/>
              <a:gd name="connsiteX9" fmla="*/ 2551203 w 6200011"/>
              <a:gd name="connsiteY9" fmla="*/ 6354494 h 6354494"/>
              <a:gd name="connsiteX0" fmla="*/ 6195758 w 6195758"/>
              <a:gd name="connsiteY0" fmla="*/ 569156 h 6354494"/>
              <a:gd name="connsiteX1" fmla="*/ 5395658 w 6195758"/>
              <a:gd name="connsiteY1" fmla="*/ 6448 h 6354494"/>
              <a:gd name="connsiteX2" fmla="*/ 3197581 w 6195758"/>
              <a:gd name="connsiteY2" fmla="*/ 366933 h 6354494"/>
              <a:gd name="connsiteX3" fmla="*/ 1307235 w 6195758"/>
              <a:gd name="connsiteY3" fmla="*/ 1800079 h 6354494"/>
              <a:gd name="connsiteX4" fmla="*/ 577473 w 6195758"/>
              <a:gd name="connsiteY4" fmla="*/ 2283656 h 6354494"/>
              <a:gd name="connsiteX5" fmla="*/ 41142 w 6195758"/>
              <a:gd name="connsiteY5" fmla="*/ 3488202 h 6354494"/>
              <a:gd name="connsiteX6" fmla="*/ 146650 w 6195758"/>
              <a:gd name="connsiteY6" fmla="*/ 4279510 h 6354494"/>
              <a:gd name="connsiteX7" fmla="*/ 1018554 w 6195758"/>
              <a:gd name="connsiteY7" fmla="*/ 5254235 h 6354494"/>
              <a:gd name="connsiteX8" fmla="*/ 1950294 w 6195758"/>
              <a:gd name="connsiteY8" fmla="*/ 5699956 h 6354494"/>
              <a:gd name="connsiteX9" fmla="*/ 2546950 w 6195758"/>
              <a:gd name="connsiteY9" fmla="*/ 6354494 h 6354494"/>
              <a:gd name="connsiteX0" fmla="*/ 6195758 w 6195758"/>
              <a:gd name="connsiteY0" fmla="*/ 569156 h 6354494"/>
              <a:gd name="connsiteX1" fmla="*/ 5395658 w 6195758"/>
              <a:gd name="connsiteY1" fmla="*/ 6448 h 6354494"/>
              <a:gd name="connsiteX2" fmla="*/ 3197581 w 6195758"/>
              <a:gd name="connsiteY2" fmla="*/ 366933 h 6354494"/>
              <a:gd name="connsiteX3" fmla="*/ 1307235 w 6195758"/>
              <a:gd name="connsiteY3" fmla="*/ 1800079 h 6354494"/>
              <a:gd name="connsiteX4" fmla="*/ 577473 w 6195758"/>
              <a:gd name="connsiteY4" fmla="*/ 2283656 h 6354494"/>
              <a:gd name="connsiteX5" fmla="*/ 41142 w 6195758"/>
              <a:gd name="connsiteY5" fmla="*/ 3488202 h 6354494"/>
              <a:gd name="connsiteX6" fmla="*/ 146650 w 6195758"/>
              <a:gd name="connsiteY6" fmla="*/ 4279510 h 6354494"/>
              <a:gd name="connsiteX7" fmla="*/ 1018554 w 6195758"/>
              <a:gd name="connsiteY7" fmla="*/ 5254235 h 6354494"/>
              <a:gd name="connsiteX8" fmla="*/ 1950294 w 6195758"/>
              <a:gd name="connsiteY8" fmla="*/ 5699956 h 6354494"/>
              <a:gd name="connsiteX9" fmla="*/ 2546950 w 6195758"/>
              <a:gd name="connsiteY9" fmla="*/ 6354494 h 6354494"/>
              <a:gd name="connsiteX0" fmla="*/ 6195758 w 6195758"/>
              <a:gd name="connsiteY0" fmla="*/ 569156 h 6354494"/>
              <a:gd name="connsiteX1" fmla="*/ 5395658 w 6195758"/>
              <a:gd name="connsiteY1" fmla="*/ 6448 h 6354494"/>
              <a:gd name="connsiteX2" fmla="*/ 3197581 w 6195758"/>
              <a:gd name="connsiteY2" fmla="*/ 366933 h 6354494"/>
              <a:gd name="connsiteX3" fmla="*/ 1307235 w 6195758"/>
              <a:gd name="connsiteY3" fmla="*/ 1800079 h 6354494"/>
              <a:gd name="connsiteX4" fmla="*/ 577473 w 6195758"/>
              <a:gd name="connsiteY4" fmla="*/ 2283656 h 6354494"/>
              <a:gd name="connsiteX5" fmla="*/ 41142 w 6195758"/>
              <a:gd name="connsiteY5" fmla="*/ 3488202 h 6354494"/>
              <a:gd name="connsiteX6" fmla="*/ 146650 w 6195758"/>
              <a:gd name="connsiteY6" fmla="*/ 4279510 h 6354494"/>
              <a:gd name="connsiteX7" fmla="*/ 1018554 w 6195758"/>
              <a:gd name="connsiteY7" fmla="*/ 5254235 h 6354494"/>
              <a:gd name="connsiteX8" fmla="*/ 1934419 w 6195758"/>
              <a:gd name="connsiteY8" fmla="*/ 5665031 h 6354494"/>
              <a:gd name="connsiteX9" fmla="*/ 2546950 w 6195758"/>
              <a:gd name="connsiteY9" fmla="*/ 6354494 h 6354494"/>
              <a:gd name="connsiteX0" fmla="*/ 6195758 w 6195758"/>
              <a:gd name="connsiteY0" fmla="*/ 569156 h 6354494"/>
              <a:gd name="connsiteX1" fmla="*/ 5395658 w 6195758"/>
              <a:gd name="connsiteY1" fmla="*/ 6448 h 6354494"/>
              <a:gd name="connsiteX2" fmla="*/ 3197581 w 6195758"/>
              <a:gd name="connsiteY2" fmla="*/ 366933 h 6354494"/>
              <a:gd name="connsiteX3" fmla="*/ 1307235 w 6195758"/>
              <a:gd name="connsiteY3" fmla="*/ 1800079 h 6354494"/>
              <a:gd name="connsiteX4" fmla="*/ 577473 w 6195758"/>
              <a:gd name="connsiteY4" fmla="*/ 2283656 h 6354494"/>
              <a:gd name="connsiteX5" fmla="*/ 41142 w 6195758"/>
              <a:gd name="connsiteY5" fmla="*/ 3488202 h 6354494"/>
              <a:gd name="connsiteX6" fmla="*/ 146650 w 6195758"/>
              <a:gd name="connsiteY6" fmla="*/ 4279510 h 6354494"/>
              <a:gd name="connsiteX7" fmla="*/ 1018554 w 6195758"/>
              <a:gd name="connsiteY7" fmla="*/ 5254235 h 6354494"/>
              <a:gd name="connsiteX8" fmla="*/ 1934419 w 6195758"/>
              <a:gd name="connsiteY8" fmla="*/ 5665031 h 6354494"/>
              <a:gd name="connsiteX9" fmla="*/ 2546950 w 6195758"/>
              <a:gd name="connsiteY9" fmla="*/ 6354494 h 6354494"/>
              <a:gd name="connsiteX0" fmla="*/ 6169068 w 6169068"/>
              <a:gd name="connsiteY0" fmla="*/ 569156 h 6354494"/>
              <a:gd name="connsiteX1" fmla="*/ 5368968 w 6169068"/>
              <a:gd name="connsiteY1" fmla="*/ 6448 h 6354494"/>
              <a:gd name="connsiteX2" fmla="*/ 3170891 w 6169068"/>
              <a:gd name="connsiteY2" fmla="*/ 366933 h 6354494"/>
              <a:gd name="connsiteX3" fmla="*/ 1280545 w 6169068"/>
              <a:gd name="connsiteY3" fmla="*/ 1800079 h 6354494"/>
              <a:gd name="connsiteX4" fmla="*/ 550783 w 6169068"/>
              <a:gd name="connsiteY4" fmla="*/ 2283656 h 6354494"/>
              <a:gd name="connsiteX5" fmla="*/ 14452 w 6169068"/>
              <a:gd name="connsiteY5" fmla="*/ 3488202 h 6354494"/>
              <a:gd name="connsiteX6" fmla="*/ 226640 w 6169068"/>
              <a:gd name="connsiteY6" fmla="*/ 4500490 h 6354494"/>
              <a:gd name="connsiteX7" fmla="*/ 991864 w 6169068"/>
              <a:gd name="connsiteY7" fmla="*/ 5254235 h 6354494"/>
              <a:gd name="connsiteX8" fmla="*/ 1907729 w 6169068"/>
              <a:gd name="connsiteY8" fmla="*/ 5665031 h 6354494"/>
              <a:gd name="connsiteX9" fmla="*/ 2520260 w 6169068"/>
              <a:gd name="connsiteY9" fmla="*/ 6354494 h 6354494"/>
              <a:gd name="connsiteX0" fmla="*/ 6168606 w 6168606"/>
              <a:gd name="connsiteY0" fmla="*/ 569156 h 6354494"/>
              <a:gd name="connsiteX1" fmla="*/ 5368506 w 6168606"/>
              <a:gd name="connsiteY1" fmla="*/ 6448 h 6354494"/>
              <a:gd name="connsiteX2" fmla="*/ 3170429 w 6168606"/>
              <a:gd name="connsiteY2" fmla="*/ 366933 h 6354494"/>
              <a:gd name="connsiteX3" fmla="*/ 1280083 w 6168606"/>
              <a:gd name="connsiteY3" fmla="*/ 1800079 h 6354494"/>
              <a:gd name="connsiteX4" fmla="*/ 542701 w 6168606"/>
              <a:gd name="connsiteY4" fmla="*/ 2344616 h 6354494"/>
              <a:gd name="connsiteX5" fmla="*/ 13990 w 6168606"/>
              <a:gd name="connsiteY5" fmla="*/ 3488202 h 6354494"/>
              <a:gd name="connsiteX6" fmla="*/ 226178 w 6168606"/>
              <a:gd name="connsiteY6" fmla="*/ 4500490 h 6354494"/>
              <a:gd name="connsiteX7" fmla="*/ 991402 w 6168606"/>
              <a:gd name="connsiteY7" fmla="*/ 5254235 h 6354494"/>
              <a:gd name="connsiteX8" fmla="*/ 1907267 w 6168606"/>
              <a:gd name="connsiteY8" fmla="*/ 5665031 h 6354494"/>
              <a:gd name="connsiteX9" fmla="*/ 2519798 w 6168606"/>
              <a:gd name="connsiteY9" fmla="*/ 6354494 h 6354494"/>
              <a:gd name="connsiteX0" fmla="*/ 6168606 w 6168606"/>
              <a:gd name="connsiteY0" fmla="*/ 569156 h 6354494"/>
              <a:gd name="connsiteX1" fmla="*/ 5368506 w 6168606"/>
              <a:gd name="connsiteY1" fmla="*/ 6448 h 6354494"/>
              <a:gd name="connsiteX2" fmla="*/ 3170429 w 6168606"/>
              <a:gd name="connsiteY2" fmla="*/ 366933 h 6354494"/>
              <a:gd name="connsiteX3" fmla="*/ 1280083 w 6168606"/>
              <a:gd name="connsiteY3" fmla="*/ 1800079 h 6354494"/>
              <a:gd name="connsiteX4" fmla="*/ 542701 w 6168606"/>
              <a:gd name="connsiteY4" fmla="*/ 2344616 h 6354494"/>
              <a:gd name="connsiteX5" fmla="*/ 13990 w 6168606"/>
              <a:gd name="connsiteY5" fmla="*/ 3488202 h 6354494"/>
              <a:gd name="connsiteX6" fmla="*/ 226178 w 6168606"/>
              <a:gd name="connsiteY6" fmla="*/ 4500490 h 6354494"/>
              <a:gd name="connsiteX7" fmla="*/ 991402 w 6168606"/>
              <a:gd name="connsiteY7" fmla="*/ 5254235 h 6354494"/>
              <a:gd name="connsiteX8" fmla="*/ 1907267 w 6168606"/>
              <a:gd name="connsiteY8" fmla="*/ 5665031 h 6354494"/>
              <a:gd name="connsiteX9" fmla="*/ 2519798 w 6168606"/>
              <a:gd name="connsiteY9" fmla="*/ 6354494 h 6354494"/>
              <a:gd name="connsiteX0" fmla="*/ 6168606 w 6168606"/>
              <a:gd name="connsiteY0" fmla="*/ 569156 h 6354494"/>
              <a:gd name="connsiteX1" fmla="*/ 5368506 w 6168606"/>
              <a:gd name="connsiteY1" fmla="*/ 6448 h 6354494"/>
              <a:gd name="connsiteX2" fmla="*/ 3170429 w 6168606"/>
              <a:gd name="connsiteY2" fmla="*/ 366933 h 6354494"/>
              <a:gd name="connsiteX3" fmla="*/ 1280083 w 6168606"/>
              <a:gd name="connsiteY3" fmla="*/ 1800079 h 6354494"/>
              <a:gd name="connsiteX4" fmla="*/ 542701 w 6168606"/>
              <a:gd name="connsiteY4" fmla="*/ 2344616 h 6354494"/>
              <a:gd name="connsiteX5" fmla="*/ 13990 w 6168606"/>
              <a:gd name="connsiteY5" fmla="*/ 3488202 h 6354494"/>
              <a:gd name="connsiteX6" fmla="*/ 226178 w 6168606"/>
              <a:gd name="connsiteY6" fmla="*/ 4500490 h 6354494"/>
              <a:gd name="connsiteX7" fmla="*/ 991402 w 6168606"/>
              <a:gd name="connsiteY7" fmla="*/ 5254235 h 6354494"/>
              <a:gd name="connsiteX8" fmla="*/ 1907267 w 6168606"/>
              <a:gd name="connsiteY8" fmla="*/ 5665031 h 6354494"/>
              <a:gd name="connsiteX9" fmla="*/ 2519798 w 6168606"/>
              <a:gd name="connsiteY9" fmla="*/ 6354494 h 6354494"/>
              <a:gd name="connsiteX0" fmla="*/ 6168606 w 6168606"/>
              <a:gd name="connsiteY0" fmla="*/ 568663 h 6354001"/>
              <a:gd name="connsiteX1" fmla="*/ 5368506 w 6168606"/>
              <a:gd name="connsiteY1" fmla="*/ 5955 h 6354001"/>
              <a:gd name="connsiteX2" fmla="*/ 3170429 w 6168606"/>
              <a:gd name="connsiteY2" fmla="*/ 366440 h 6354001"/>
              <a:gd name="connsiteX3" fmla="*/ 1363903 w 6168606"/>
              <a:gd name="connsiteY3" fmla="*/ 1723386 h 6354001"/>
              <a:gd name="connsiteX4" fmla="*/ 542701 w 6168606"/>
              <a:gd name="connsiteY4" fmla="*/ 2344123 h 6354001"/>
              <a:gd name="connsiteX5" fmla="*/ 13990 w 6168606"/>
              <a:gd name="connsiteY5" fmla="*/ 3487709 h 6354001"/>
              <a:gd name="connsiteX6" fmla="*/ 226178 w 6168606"/>
              <a:gd name="connsiteY6" fmla="*/ 4499997 h 6354001"/>
              <a:gd name="connsiteX7" fmla="*/ 991402 w 6168606"/>
              <a:gd name="connsiteY7" fmla="*/ 5253742 h 6354001"/>
              <a:gd name="connsiteX8" fmla="*/ 1907267 w 6168606"/>
              <a:gd name="connsiteY8" fmla="*/ 5664538 h 6354001"/>
              <a:gd name="connsiteX9" fmla="*/ 2519798 w 6168606"/>
              <a:gd name="connsiteY9" fmla="*/ 6354001 h 6354001"/>
              <a:gd name="connsiteX0" fmla="*/ 6168606 w 6168606"/>
              <a:gd name="connsiteY0" fmla="*/ 568663 h 6354001"/>
              <a:gd name="connsiteX1" fmla="*/ 5368506 w 6168606"/>
              <a:gd name="connsiteY1" fmla="*/ 5955 h 6354001"/>
              <a:gd name="connsiteX2" fmla="*/ 3170429 w 6168606"/>
              <a:gd name="connsiteY2" fmla="*/ 366440 h 6354001"/>
              <a:gd name="connsiteX3" fmla="*/ 1363903 w 6168606"/>
              <a:gd name="connsiteY3" fmla="*/ 1723386 h 6354001"/>
              <a:gd name="connsiteX4" fmla="*/ 542701 w 6168606"/>
              <a:gd name="connsiteY4" fmla="*/ 2344123 h 6354001"/>
              <a:gd name="connsiteX5" fmla="*/ 13990 w 6168606"/>
              <a:gd name="connsiteY5" fmla="*/ 3487709 h 6354001"/>
              <a:gd name="connsiteX6" fmla="*/ 226178 w 6168606"/>
              <a:gd name="connsiteY6" fmla="*/ 4499997 h 6354001"/>
              <a:gd name="connsiteX7" fmla="*/ 991402 w 6168606"/>
              <a:gd name="connsiteY7" fmla="*/ 5253742 h 6354001"/>
              <a:gd name="connsiteX8" fmla="*/ 1907267 w 6168606"/>
              <a:gd name="connsiteY8" fmla="*/ 5664538 h 6354001"/>
              <a:gd name="connsiteX9" fmla="*/ 2519798 w 6168606"/>
              <a:gd name="connsiteY9" fmla="*/ 6354001 h 6354001"/>
              <a:gd name="connsiteX0" fmla="*/ 6168606 w 6168606"/>
              <a:gd name="connsiteY0" fmla="*/ 568663 h 6354001"/>
              <a:gd name="connsiteX1" fmla="*/ 5368506 w 6168606"/>
              <a:gd name="connsiteY1" fmla="*/ 5955 h 6354001"/>
              <a:gd name="connsiteX2" fmla="*/ 3170429 w 6168606"/>
              <a:gd name="connsiteY2" fmla="*/ 366440 h 6354001"/>
              <a:gd name="connsiteX3" fmla="*/ 1363903 w 6168606"/>
              <a:gd name="connsiteY3" fmla="*/ 1723386 h 6354001"/>
              <a:gd name="connsiteX4" fmla="*/ 542701 w 6168606"/>
              <a:gd name="connsiteY4" fmla="*/ 2344123 h 6354001"/>
              <a:gd name="connsiteX5" fmla="*/ 13990 w 6168606"/>
              <a:gd name="connsiteY5" fmla="*/ 3487709 h 6354001"/>
              <a:gd name="connsiteX6" fmla="*/ 226178 w 6168606"/>
              <a:gd name="connsiteY6" fmla="*/ 4499997 h 6354001"/>
              <a:gd name="connsiteX7" fmla="*/ 991402 w 6168606"/>
              <a:gd name="connsiteY7" fmla="*/ 5253742 h 6354001"/>
              <a:gd name="connsiteX8" fmla="*/ 1907267 w 6168606"/>
              <a:gd name="connsiteY8" fmla="*/ 5664538 h 6354001"/>
              <a:gd name="connsiteX9" fmla="*/ 2519798 w 6168606"/>
              <a:gd name="connsiteY9" fmla="*/ 6354001 h 6354001"/>
              <a:gd name="connsiteX0" fmla="*/ 6168606 w 6168606"/>
              <a:gd name="connsiteY0" fmla="*/ 568663 h 6354001"/>
              <a:gd name="connsiteX1" fmla="*/ 5368506 w 6168606"/>
              <a:gd name="connsiteY1" fmla="*/ 5955 h 6354001"/>
              <a:gd name="connsiteX2" fmla="*/ 3170429 w 6168606"/>
              <a:gd name="connsiteY2" fmla="*/ 366440 h 6354001"/>
              <a:gd name="connsiteX3" fmla="*/ 1363903 w 6168606"/>
              <a:gd name="connsiteY3" fmla="*/ 1723386 h 6354001"/>
              <a:gd name="connsiteX4" fmla="*/ 542701 w 6168606"/>
              <a:gd name="connsiteY4" fmla="*/ 2344123 h 6354001"/>
              <a:gd name="connsiteX5" fmla="*/ 13990 w 6168606"/>
              <a:gd name="connsiteY5" fmla="*/ 3487709 h 6354001"/>
              <a:gd name="connsiteX6" fmla="*/ 226178 w 6168606"/>
              <a:gd name="connsiteY6" fmla="*/ 4499997 h 6354001"/>
              <a:gd name="connsiteX7" fmla="*/ 991402 w 6168606"/>
              <a:gd name="connsiteY7" fmla="*/ 5253742 h 6354001"/>
              <a:gd name="connsiteX8" fmla="*/ 1907267 w 6168606"/>
              <a:gd name="connsiteY8" fmla="*/ 5664538 h 6354001"/>
              <a:gd name="connsiteX9" fmla="*/ 2519798 w 6168606"/>
              <a:gd name="connsiteY9" fmla="*/ 6354001 h 6354001"/>
              <a:gd name="connsiteX0" fmla="*/ 6168606 w 6168606"/>
              <a:gd name="connsiteY0" fmla="*/ 568663 h 6354001"/>
              <a:gd name="connsiteX1" fmla="*/ 5368506 w 6168606"/>
              <a:gd name="connsiteY1" fmla="*/ 5955 h 6354001"/>
              <a:gd name="connsiteX2" fmla="*/ 3170429 w 6168606"/>
              <a:gd name="connsiteY2" fmla="*/ 366440 h 6354001"/>
              <a:gd name="connsiteX3" fmla="*/ 1363903 w 6168606"/>
              <a:gd name="connsiteY3" fmla="*/ 1723386 h 6354001"/>
              <a:gd name="connsiteX4" fmla="*/ 542701 w 6168606"/>
              <a:gd name="connsiteY4" fmla="*/ 2344123 h 6354001"/>
              <a:gd name="connsiteX5" fmla="*/ 13990 w 6168606"/>
              <a:gd name="connsiteY5" fmla="*/ 3487709 h 6354001"/>
              <a:gd name="connsiteX6" fmla="*/ 226178 w 6168606"/>
              <a:gd name="connsiteY6" fmla="*/ 4499997 h 6354001"/>
              <a:gd name="connsiteX7" fmla="*/ 991402 w 6168606"/>
              <a:gd name="connsiteY7" fmla="*/ 5253742 h 6354001"/>
              <a:gd name="connsiteX8" fmla="*/ 1907267 w 6168606"/>
              <a:gd name="connsiteY8" fmla="*/ 5664538 h 6354001"/>
              <a:gd name="connsiteX9" fmla="*/ 2519798 w 6168606"/>
              <a:gd name="connsiteY9" fmla="*/ 6354001 h 6354001"/>
              <a:gd name="connsiteX0" fmla="*/ 6168606 w 6168606"/>
              <a:gd name="connsiteY0" fmla="*/ 607248 h 6392586"/>
              <a:gd name="connsiteX1" fmla="*/ 5368506 w 6168606"/>
              <a:gd name="connsiteY1" fmla="*/ 44540 h 6392586"/>
              <a:gd name="connsiteX2" fmla="*/ 3757169 w 6168606"/>
              <a:gd name="connsiteY2" fmla="*/ 229765 h 6392586"/>
              <a:gd name="connsiteX3" fmla="*/ 1363903 w 6168606"/>
              <a:gd name="connsiteY3" fmla="*/ 1761971 h 6392586"/>
              <a:gd name="connsiteX4" fmla="*/ 542701 w 6168606"/>
              <a:gd name="connsiteY4" fmla="*/ 2382708 h 6392586"/>
              <a:gd name="connsiteX5" fmla="*/ 13990 w 6168606"/>
              <a:gd name="connsiteY5" fmla="*/ 3526294 h 6392586"/>
              <a:gd name="connsiteX6" fmla="*/ 226178 w 6168606"/>
              <a:gd name="connsiteY6" fmla="*/ 4538582 h 6392586"/>
              <a:gd name="connsiteX7" fmla="*/ 991402 w 6168606"/>
              <a:gd name="connsiteY7" fmla="*/ 5292327 h 6392586"/>
              <a:gd name="connsiteX8" fmla="*/ 1907267 w 6168606"/>
              <a:gd name="connsiteY8" fmla="*/ 5703123 h 6392586"/>
              <a:gd name="connsiteX9" fmla="*/ 2519798 w 6168606"/>
              <a:gd name="connsiteY9" fmla="*/ 6392586 h 6392586"/>
              <a:gd name="connsiteX0" fmla="*/ 6168606 w 6168606"/>
              <a:gd name="connsiteY0" fmla="*/ 591319 h 6376657"/>
              <a:gd name="connsiteX1" fmla="*/ 5368506 w 6168606"/>
              <a:gd name="connsiteY1" fmla="*/ 28611 h 6376657"/>
              <a:gd name="connsiteX2" fmla="*/ 3673349 w 6168606"/>
              <a:gd name="connsiteY2" fmla="*/ 259556 h 6376657"/>
              <a:gd name="connsiteX3" fmla="*/ 1363903 w 6168606"/>
              <a:gd name="connsiteY3" fmla="*/ 1746042 h 6376657"/>
              <a:gd name="connsiteX4" fmla="*/ 542701 w 6168606"/>
              <a:gd name="connsiteY4" fmla="*/ 2366779 h 6376657"/>
              <a:gd name="connsiteX5" fmla="*/ 13990 w 6168606"/>
              <a:gd name="connsiteY5" fmla="*/ 3510365 h 6376657"/>
              <a:gd name="connsiteX6" fmla="*/ 226178 w 6168606"/>
              <a:gd name="connsiteY6" fmla="*/ 4522653 h 6376657"/>
              <a:gd name="connsiteX7" fmla="*/ 991402 w 6168606"/>
              <a:gd name="connsiteY7" fmla="*/ 5276398 h 6376657"/>
              <a:gd name="connsiteX8" fmla="*/ 1907267 w 6168606"/>
              <a:gd name="connsiteY8" fmla="*/ 5687194 h 6376657"/>
              <a:gd name="connsiteX9" fmla="*/ 2519798 w 6168606"/>
              <a:gd name="connsiteY9" fmla="*/ 6376657 h 6376657"/>
              <a:gd name="connsiteX0" fmla="*/ 6170469 w 6170469"/>
              <a:gd name="connsiteY0" fmla="*/ 591319 h 6376657"/>
              <a:gd name="connsiteX1" fmla="*/ 5370369 w 6170469"/>
              <a:gd name="connsiteY1" fmla="*/ 28611 h 6376657"/>
              <a:gd name="connsiteX2" fmla="*/ 3675212 w 6170469"/>
              <a:gd name="connsiteY2" fmla="*/ 259556 h 6376657"/>
              <a:gd name="connsiteX3" fmla="*/ 1365766 w 6170469"/>
              <a:gd name="connsiteY3" fmla="*/ 1746042 h 6376657"/>
              <a:gd name="connsiteX4" fmla="*/ 575044 w 6170469"/>
              <a:gd name="connsiteY4" fmla="*/ 2313439 h 6376657"/>
              <a:gd name="connsiteX5" fmla="*/ 15853 w 6170469"/>
              <a:gd name="connsiteY5" fmla="*/ 3510365 h 6376657"/>
              <a:gd name="connsiteX6" fmla="*/ 228041 w 6170469"/>
              <a:gd name="connsiteY6" fmla="*/ 4522653 h 6376657"/>
              <a:gd name="connsiteX7" fmla="*/ 993265 w 6170469"/>
              <a:gd name="connsiteY7" fmla="*/ 5276398 h 6376657"/>
              <a:gd name="connsiteX8" fmla="*/ 1909130 w 6170469"/>
              <a:gd name="connsiteY8" fmla="*/ 5687194 h 6376657"/>
              <a:gd name="connsiteX9" fmla="*/ 2521661 w 6170469"/>
              <a:gd name="connsiteY9" fmla="*/ 6376657 h 6376657"/>
              <a:gd name="connsiteX0" fmla="*/ 6170469 w 6170469"/>
              <a:gd name="connsiteY0" fmla="*/ 591319 h 6376657"/>
              <a:gd name="connsiteX1" fmla="*/ 5370369 w 6170469"/>
              <a:gd name="connsiteY1" fmla="*/ 28611 h 6376657"/>
              <a:gd name="connsiteX2" fmla="*/ 3675212 w 6170469"/>
              <a:gd name="connsiteY2" fmla="*/ 259556 h 6376657"/>
              <a:gd name="connsiteX3" fmla="*/ 1365766 w 6170469"/>
              <a:gd name="connsiteY3" fmla="*/ 1746042 h 6376657"/>
              <a:gd name="connsiteX4" fmla="*/ 575044 w 6170469"/>
              <a:gd name="connsiteY4" fmla="*/ 2313439 h 6376657"/>
              <a:gd name="connsiteX5" fmla="*/ 15853 w 6170469"/>
              <a:gd name="connsiteY5" fmla="*/ 3510365 h 6376657"/>
              <a:gd name="connsiteX6" fmla="*/ 228041 w 6170469"/>
              <a:gd name="connsiteY6" fmla="*/ 4522653 h 6376657"/>
              <a:gd name="connsiteX7" fmla="*/ 993265 w 6170469"/>
              <a:gd name="connsiteY7" fmla="*/ 5276398 h 6376657"/>
              <a:gd name="connsiteX8" fmla="*/ 1909130 w 6170469"/>
              <a:gd name="connsiteY8" fmla="*/ 5687194 h 6376657"/>
              <a:gd name="connsiteX9" fmla="*/ 2521661 w 6170469"/>
              <a:gd name="connsiteY9" fmla="*/ 6376657 h 6376657"/>
              <a:gd name="connsiteX0" fmla="*/ 6181738 w 6181738"/>
              <a:gd name="connsiteY0" fmla="*/ 591319 h 6376657"/>
              <a:gd name="connsiteX1" fmla="*/ 5381638 w 6181738"/>
              <a:gd name="connsiteY1" fmla="*/ 28611 h 6376657"/>
              <a:gd name="connsiteX2" fmla="*/ 3686481 w 6181738"/>
              <a:gd name="connsiteY2" fmla="*/ 259556 h 6376657"/>
              <a:gd name="connsiteX3" fmla="*/ 1377035 w 6181738"/>
              <a:gd name="connsiteY3" fmla="*/ 1746042 h 6376657"/>
              <a:gd name="connsiteX4" fmla="*/ 761573 w 6181738"/>
              <a:gd name="connsiteY4" fmla="*/ 2206759 h 6376657"/>
              <a:gd name="connsiteX5" fmla="*/ 27122 w 6181738"/>
              <a:gd name="connsiteY5" fmla="*/ 3510365 h 6376657"/>
              <a:gd name="connsiteX6" fmla="*/ 239310 w 6181738"/>
              <a:gd name="connsiteY6" fmla="*/ 4522653 h 6376657"/>
              <a:gd name="connsiteX7" fmla="*/ 1004534 w 6181738"/>
              <a:gd name="connsiteY7" fmla="*/ 5276398 h 6376657"/>
              <a:gd name="connsiteX8" fmla="*/ 1920399 w 6181738"/>
              <a:gd name="connsiteY8" fmla="*/ 5687194 h 6376657"/>
              <a:gd name="connsiteX9" fmla="*/ 2532930 w 6181738"/>
              <a:gd name="connsiteY9" fmla="*/ 6376657 h 6376657"/>
              <a:gd name="connsiteX0" fmla="*/ 6181738 w 6181738"/>
              <a:gd name="connsiteY0" fmla="*/ 579823 h 6365161"/>
              <a:gd name="connsiteX1" fmla="*/ 5381638 w 6181738"/>
              <a:gd name="connsiteY1" fmla="*/ 17115 h 6365161"/>
              <a:gd name="connsiteX2" fmla="*/ 3686481 w 6181738"/>
              <a:gd name="connsiteY2" fmla="*/ 248060 h 6365161"/>
              <a:gd name="connsiteX3" fmla="*/ 1851820 w 6181738"/>
              <a:gd name="connsiteY3" fmla="*/ 1259761 h 6365161"/>
              <a:gd name="connsiteX4" fmla="*/ 761573 w 6181738"/>
              <a:gd name="connsiteY4" fmla="*/ 2195263 h 6365161"/>
              <a:gd name="connsiteX5" fmla="*/ 27122 w 6181738"/>
              <a:gd name="connsiteY5" fmla="*/ 3498869 h 6365161"/>
              <a:gd name="connsiteX6" fmla="*/ 239310 w 6181738"/>
              <a:gd name="connsiteY6" fmla="*/ 4511157 h 6365161"/>
              <a:gd name="connsiteX7" fmla="*/ 1004534 w 6181738"/>
              <a:gd name="connsiteY7" fmla="*/ 5264902 h 6365161"/>
              <a:gd name="connsiteX8" fmla="*/ 1920399 w 6181738"/>
              <a:gd name="connsiteY8" fmla="*/ 5675698 h 6365161"/>
              <a:gd name="connsiteX9" fmla="*/ 2532930 w 6181738"/>
              <a:gd name="connsiteY9" fmla="*/ 6365161 h 6365161"/>
              <a:gd name="connsiteX0" fmla="*/ 6177696 w 6177696"/>
              <a:gd name="connsiteY0" fmla="*/ 579823 h 6365161"/>
              <a:gd name="connsiteX1" fmla="*/ 5377596 w 6177696"/>
              <a:gd name="connsiteY1" fmla="*/ 17115 h 6365161"/>
              <a:gd name="connsiteX2" fmla="*/ 3682439 w 6177696"/>
              <a:gd name="connsiteY2" fmla="*/ 248060 h 6365161"/>
              <a:gd name="connsiteX3" fmla="*/ 1847778 w 6177696"/>
              <a:gd name="connsiteY3" fmla="*/ 1259761 h 6365161"/>
              <a:gd name="connsiteX4" fmla="*/ 695985 w 6177696"/>
              <a:gd name="connsiteY4" fmla="*/ 2204055 h 6365161"/>
              <a:gd name="connsiteX5" fmla="*/ 23080 w 6177696"/>
              <a:gd name="connsiteY5" fmla="*/ 3498869 h 6365161"/>
              <a:gd name="connsiteX6" fmla="*/ 235268 w 6177696"/>
              <a:gd name="connsiteY6" fmla="*/ 4511157 h 6365161"/>
              <a:gd name="connsiteX7" fmla="*/ 1000492 w 6177696"/>
              <a:gd name="connsiteY7" fmla="*/ 5264902 h 6365161"/>
              <a:gd name="connsiteX8" fmla="*/ 1916357 w 6177696"/>
              <a:gd name="connsiteY8" fmla="*/ 5675698 h 6365161"/>
              <a:gd name="connsiteX9" fmla="*/ 2528888 w 6177696"/>
              <a:gd name="connsiteY9" fmla="*/ 6365161 h 6365161"/>
              <a:gd name="connsiteX0" fmla="*/ 6177696 w 6177696"/>
              <a:gd name="connsiteY0" fmla="*/ 575186 h 6360524"/>
              <a:gd name="connsiteX1" fmla="*/ 5377596 w 6177696"/>
              <a:gd name="connsiteY1" fmla="*/ 12478 h 6360524"/>
              <a:gd name="connsiteX2" fmla="*/ 3682439 w 6177696"/>
              <a:gd name="connsiteY2" fmla="*/ 243423 h 6360524"/>
              <a:gd name="connsiteX3" fmla="*/ 2340148 w 6177696"/>
              <a:gd name="connsiteY3" fmla="*/ 903432 h 6360524"/>
              <a:gd name="connsiteX4" fmla="*/ 695985 w 6177696"/>
              <a:gd name="connsiteY4" fmla="*/ 2199418 h 6360524"/>
              <a:gd name="connsiteX5" fmla="*/ 23080 w 6177696"/>
              <a:gd name="connsiteY5" fmla="*/ 3494232 h 6360524"/>
              <a:gd name="connsiteX6" fmla="*/ 235268 w 6177696"/>
              <a:gd name="connsiteY6" fmla="*/ 4506520 h 6360524"/>
              <a:gd name="connsiteX7" fmla="*/ 1000492 w 6177696"/>
              <a:gd name="connsiteY7" fmla="*/ 5260265 h 6360524"/>
              <a:gd name="connsiteX8" fmla="*/ 1916357 w 6177696"/>
              <a:gd name="connsiteY8" fmla="*/ 5671061 h 6360524"/>
              <a:gd name="connsiteX9" fmla="*/ 2528888 w 6177696"/>
              <a:gd name="connsiteY9" fmla="*/ 6360524 h 6360524"/>
              <a:gd name="connsiteX0" fmla="*/ 6177696 w 6177696"/>
              <a:gd name="connsiteY0" fmla="*/ 575186 h 6409140"/>
              <a:gd name="connsiteX1" fmla="*/ 5377596 w 6177696"/>
              <a:gd name="connsiteY1" fmla="*/ 12478 h 6409140"/>
              <a:gd name="connsiteX2" fmla="*/ 3682439 w 6177696"/>
              <a:gd name="connsiteY2" fmla="*/ 243423 h 6409140"/>
              <a:gd name="connsiteX3" fmla="*/ 2340148 w 6177696"/>
              <a:gd name="connsiteY3" fmla="*/ 903432 h 6409140"/>
              <a:gd name="connsiteX4" fmla="*/ 695985 w 6177696"/>
              <a:gd name="connsiteY4" fmla="*/ 2199418 h 6409140"/>
              <a:gd name="connsiteX5" fmla="*/ 23080 w 6177696"/>
              <a:gd name="connsiteY5" fmla="*/ 3494232 h 6409140"/>
              <a:gd name="connsiteX6" fmla="*/ 235268 w 6177696"/>
              <a:gd name="connsiteY6" fmla="*/ 4506520 h 6409140"/>
              <a:gd name="connsiteX7" fmla="*/ 1000492 w 6177696"/>
              <a:gd name="connsiteY7" fmla="*/ 5260265 h 6409140"/>
              <a:gd name="connsiteX8" fmla="*/ 1916357 w 6177696"/>
              <a:gd name="connsiteY8" fmla="*/ 5671061 h 6409140"/>
              <a:gd name="connsiteX9" fmla="*/ 2528888 w 6177696"/>
              <a:gd name="connsiteY9" fmla="*/ 6360524 h 6409140"/>
              <a:gd name="connsiteX10" fmla="*/ 2511304 w 6177696"/>
              <a:gd name="connsiteY10" fmla="*/ 6351731 h 6409140"/>
              <a:gd name="connsiteX0" fmla="*/ 6177696 w 6177696"/>
              <a:gd name="connsiteY0" fmla="*/ 575186 h 6712226"/>
              <a:gd name="connsiteX1" fmla="*/ 5377596 w 6177696"/>
              <a:gd name="connsiteY1" fmla="*/ 12478 h 6712226"/>
              <a:gd name="connsiteX2" fmla="*/ 3682439 w 6177696"/>
              <a:gd name="connsiteY2" fmla="*/ 243423 h 6712226"/>
              <a:gd name="connsiteX3" fmla="*/ 2340148 w 6177696"/>
              <a:gd name="connsiteY3" fmla="*/ 903432 h 6712226"/>
              <a:gd name="connsiteX4" fmla="*/ 695985 w 6177696"/>
              <a:gd name="connsiteY4" fmla="*/ 2199418 h 6712226"/>
              <a:gd name="connsiteX5" fmla="*/ 23080 w 6177696"/>
              <a:gd name="connsiteY5" fmla="*/ 3494232 h 6712226"/>
              <a:gd name="connsiteX6" fmla="*/ 235268 w 6177696"/>
              <a:gd name="connsiteY6" fmla="*/ 4506520 h 6712226"/>
              <a:gd name="connsiteX7" fmla="*/ 1000492 w 6177696"/>
              <a:gd name="connsiteY7" fmla="*/ 5260265 h 6712226"/>
              <a:gd name="connsiteX8" fmla="*/ 1916357 w 6177696"/>
              <a:gd name="connsiteY8" fmla="*/ 5671061 h 6712226"/>
              <a:gd name="connsiteX9" fmla="*/ 2528888 w 6177696"/>
              <a:gd name="connsiteY9" fmla="*/ 6360524 h 6712226"/>
              <a:gd name="connsiteX10" fmla="*/ 2766281 w 6177696"/>
              <a:gd name="connsiteY10" fmla="*/ 6712216 h 67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7696" h="6712226">
                <a:moveTo>
                  <a:pt x="6177696" y="575186"/>
                </a:moveTo>
                <a:cubicBezTo>
                  <a:pt x="6027494" y="310684"/>
                  <a:pt x="5793472" y="67772"/>
                  <a:pt x="5377596" y="12478"/>
                </a:cubicBezTo>
                <a:cubicBezTo>
                  <a:pt x="4961720" y="-42816"/>
                  <a:pt x="4188680" y="94931"/>
                  <a:pt x="3682439" y="243423"/>
                </a:cubicBezTo>
                <a:cubicBezTo>
                  <a:pt x="3176198" y="391915"/>
                  <a:pt x="2837890" y="577433"/>
                  <a:pt x="2340148" y="903432"/>
                </a:cubicBezTo>
                <a:cubicBezTo>
                  <a:pt x="1842406" y="1229431"/>
                  <a:pt x="1082163" y="1767618"/>
                  <a:pt x="695985" y="2199418"/>
                </a:cubicBezTo>
                <a:cubicBezTo>
                  <a:pt x="309807" y="2631218"/>
                  <a:pt x="99866" y="3109715"/>
                  <a:pt x="23080" y="3494232"/>
                </a:cubicBezTo>
                <a:cubicBezTo>
                  <a:pt x="-53706" y="3878749"/>
                  <a:pt x="72366" y="4212181"/>
                  <a:pt x="235268" y="4506520"/>
                </a:cubicBezTo>
                <a:cubicBezTo>
                  <a:pt x="398170" y="4800859"/>
                  <a:pt x="720310" y="5066175"/>
                  <a:pt x="1000492" y="5260265"/>
                </a:cubicBezTo>
                <a:cubicBezTo>
                  <a:pt x="1280674" y="5454355"/>
                  <a:pt x="1560024" y="5461755"/>
                  <a:pt x="1916357" y="5671061"/>
                </a:cubicBezTo>
                <a:cubicBezTo>
                  <a:pt x="2206015" y="5905767"/>
                  <a:pt x="2354507" y="6155370"/>
                  <a:pt x="2528888" y="6360524"/>
                </a:cubicBezTo>
                <a:cubicBezTo>
                  <a:pt x="2628046" y="6473969"/>
                  <a:pt x="2769944" y="6714048"/>
                  <a:pt x="2766281" y="6712216"/>
                </a:cubicBezTo>
              </a:path>
            </a:pathLst>
          </a:cu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6" name="Ellipse 5">
            <a:extLst>
              <a:ext uri="{FF2B5EF4-FFF2-40B4-BE49-F238E27FC236}">
                <a16:creationId xmlns:a16="http://schemas.microsoft.com/office/drawing/2014/main" id="{A9083192-3AE6-1AC0-C960-A2EB220DA0AE}"/>
              </a:ext>
            </a:extLst>
          </p:cNvPr>
          <p:cNvSpPr/>
          <p:nvPr/>
        </p:nvSpPr>
        <p:spPr>
          <a:xfrm>
            <a:off x="7286625" y="4657725"/>
            <a:ext cx="857250" cy="838200"/>
          </a:xfrm>
          <a:prstGeom prst="ellipse">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Forme libre : forme 6">
            <a:extLst>
              <a:ext uri="{FF2B5EF4-FFF2-40B4-BE49-F238E27FC236}">
                <a16:creationId xmlns:a16="http://schemas.microsoft.com/office/drawing/2014/main" id="{4149AEBE-C46F-F561-1693-96E627292CD0}"/>
              </a:ext>
            </a:extLst>
          </p:cNvPr>
          <p:cNvSpPr/>
          <p:nvPr/>
        </p:nvSpPr>
        <p:spPr>
          <a:xfrm>
            <a:off x="1573828" y="2101361"/>
            <a:ext cx="8026211" cy="3421991"/>
          </a:xfrm>
          <a:custGeom>
            <a:avLst/>
            <a:gdLst>
              <a:gd name="connsiteX0" fmla="*/ 7033846 w 7260034"/>
              <a:gd name="connsiteY0" fmla="*/ 483577 h 2270408"/>
              <a:gd name="connsiteX1" fmla="*/ 7183315 w 7260034"/>
              <a:gd name="connsiteY1" fmla="*/ 1081454 h 2270408"/>
              <a:gd name="connsiteX2" fmla="*/ 7218485 w 7260034"/>
              <a:gd name="connsiteY2" fmla="*/ 1468315 h 2270408"/>
              <a:gd name="connsiteX3" fmla="*/ 6594231 w 7260034"/>
              <a:gd name="connsiteY3" fmla="*/ 1732084 h 2270408"/>
              <a:gd name="connsiteX4" fmla="*/ 5424854 w 7260034"/>
              <a:gd name="connsiteY4" fmla="*/ 2259623 h 2270408"/>
              <a:gd name="connsiteX5" fmla="*/ 4809392 w 7260034"/>
              <a:gd name="connsiteY5" fmla="*/ 2066192 h 2270408"/>
              <a:gd name="connsiteX6" fmla="*/ 4580792 w 7260034"/>
              <a:gd name="connsiteY6" fmla="*/ 1811215 h 2270408"/>
              <a:gd name="connsiteX7" fmla="*/ 3974123 w 7260034"/>
              <a:gd name="connsiteY7" fmla="*/ 1661746 h 2270408"/>
              <a:gd name="connsiteX8" fmla="*/ 2620108 w 7260034"/>
              <a:gd name="connsiteY8" fmla="*/ 1608992 h 2270408"/>
              <a:gd name="connsiteX9" fmla="*/ 2031023 w 7260034"/>
              <a:gd name="connsiteY9" fmla="*/ 1063869 h 2270408"/>
              <a:gd name="connsiteX10" fmla="*/ 1512277 w 7260034"/>
              <a:gd name="connsiteY10" fmla="*/ 685800 h 2270408"/>
              <a:gd name="connsiteX11" fmla="*/ 817685 w 7260034"/>
              <a:gd name="connsiteY11" fmla="*/ 422030 h 2270408"/>
              <a:gd name="connsiteX12" fmla="*/ 501162 w 7260034"/>
              <a:gd name="connsiteY12" fmla="*/ 254977 h 2270408"/>
              <a:gd name="connsiteX13" fmla="*/ 0 w 7260034"/>
              <a:gd name="connsiteY13" fmla="*/ 0 h 2270408"/>
              <a:gd name="connsiteX0" fmla="*/ 7033846 w 7260034"/>
              <a:gd name="connsiteY0" fmla="*/ 483577 h 2270408"/>
              <a:gd name="connsiteX1" fmla="*/ 7183315 w 7260034"/>
              <a:gd name="connsiteY1" fmla="*/ 1081454 h 2270408"/>
              <a:gd name="connsiteX2" fmla="*/ 7218485 w 7260034"/>
              <a:gd name="connsiteY2" fmla="*/ 1468315 h 2270408"/>
              <a:gd name="connsiteX3" fmla="*/ 6594231 w 7260034"/>
              <a:gd name="connsiteY3" fmla="*/ 1732084 h 2270408"/>
              <a:gd name="connsiteX4" fmla="*/ 5424854 w 7260034"/>
              <a:gd name="connsiteY4" fmla="*/ 2259623 h 2270408"/>
              <a:gd name="connsiteX5" fmla="*/ 4809392 w 7260034"/>
              <a:gd name="connsiteY5" fmla="*/ 2066192 h 2270408"/>
              <a:gd name="connsiteX6" fmla="*/ 4580792 w 7260034"/>
              <a:gd name="connsiteY6" fmla="*/ 1811215 h 2270408"/>
              <a:gd name="connsiteX7" fmla="*/ 2620108 w 7260034"/>
              <a:gd name="connsiteY7" fmla="*/ 1608992 h 2270408"/>
              <a:gd name="connsiteX8" fmla="*/ 2031023 w 7260034"/>
              <a:gd name="connsiteY8" fmla="*/ 1063869 h 2270408"/>
              <a:gd name="connsiteX9" fmla="*/ 1512277 w 7260034"/>
              <a:gd name="connsiteY9" fmla="*/ 685800 h 2270408"/>
              <a:gd name="connsiteX10" fmla="*/ 817685 w 7260034"/>
              <a:gd name="connsiteY10" fmla="*/ 422030 h 2270408"/>
              <a:gd name="connsiteX11" fmla="*/ 501162 w 7260034"/>
              <a:gd name="connsiteY11" fmla="*/ 254977 h 2270408"/>
              <a:gd name="connsiteX12" fmla="*/ 0 w 7260034"/>
              <a:gd name="connsiteY12" fmla="*/ 0 h 2270408"/>
              <a:gd name="connsiteX0" fmla="*/ 7033846 w 7260034"/>
              <a:gd name="connsiteY0" fmla="*/ 483577 h 2272215"/>
              <a:gd name="connsiteX1" fmla="*/ 7183315 w 7260034"/>
              <a:gd name="connsiteY1" fmla="*/ 1081454 h 2272215"/>
              <a:gd name="connsiteX2" fmla="*/ 7218485 w 7260034"/>
              <a:gd name="connsiteY2" fmla="*/ 1468315 h 2272215"/>
              <a:gd name="connsiteX3" fmla="*/ 6594231 w 7260034"/>
              <a:gd name="connsiteY3" fmla="*/ 1732084 h 2272215"/>
              <a:gd name="connsiteX4" fmla="*/ 5424854 w 7260034"/>
              <a:gd name="connsiteY4" fmla="*/ 2259623 h 2272215"/>
              <a:gd name="connsiteX5" fmla="*/ 4809392 w 7260034"/>
              <a:gd name="connsiteY5" fmla="*/ 2066192 h 2272215"/>
              <a:gd name="connsiteX6" fmla="*/ 2620108 w 7260034"/>
              <a:gd name="connsiteY6" fmla="*/ 1608992 h 2272215"/>
              <a:gd name="connsiteX7" fmla="*/ 2031023 w 7260034"/>
              <a:gd name="connsiteY7" fmla="*/ 1063869 h 2272215"/>
              <a:gd name="connsiteX8" fmla="*/ 1512277 w 7260034"/>
              <a:gd name="connsiteY8" fmla="*/ 685800 h 2272215"/>
              <a:gd name="connsiteX9" fmla="*/ 817685 w 7260034"/>
              <a:gd name="connsiteY9" fmla="*/ 422030 h 2272215"/>
              <a:gd name="connsiteX10" fmla="*/ 501162 w 7260034"/>
              <a:gd name="connsiteY10" fmla="*/ 254977 h 2272215"/>
              <a:gd name="connsiteX11" fmla="*/ 0 w 7260034"/>
              <a:gd name="connsiteY11" fmla="*/ 0 h 2272215"/>
              <a:gd name="connsiteX0" fmla="*/ 7033846 w 7260034"/>
              <a:gd name="connsiteY0" fmla="*/ 483577 h 2260355"/>
              <a:gd name="connsiteX1" fmla="*/ 7183315 w 7260034"/>
              <a:gd name="connsiteY1" fmla="*/ 1081454 h 2260355"/>
              <a:gd name="connsiteX2" fmla="*/ 7218485 w 7260034"/>
              <a:gd name="connsiteY2" fmla="*/ 1468315 h 2260355"/>
              <a:gd name="connsiteX3" fmla="*/ 6594231 w 7260034"/>
              <a:gd name="connsiteY3" fmla="*/ 1732084 h 2260355"/>
              <a:gd name="connsiteX4" fmla="*/ 5424854 w 7260034"/>
              <a:gd name="connsiteY4" fmla="*/ 2259623 h 2260355"/>
              <a:gd name="connsiteX5" fmla="*/ 2620108 w 7260034"/>
              <a:gd name="connsiteY5" fmla="*/ 1608992 h 2260355"/>
              <a:gd name="connsiteX6" fmla="*/ 2031023 w 7260034"/>
              <a:gd name="connsiteY6" fmla="*/ 1063869 h 2260355"/>
              <a:gd name="connsiteX7" fmla="*/ 1512277 w 7260034"/>
              <a:gd name="connsiteY7" fmla="*/ 685800 h 2260355"/>
              <a:gd name="connsiteX8" fmla="*/ 817685 w 7260034"/>
              <a:gd name="connsiteY8" fmla="*/ 422030 h 2260355"/>
              <a:gd name="connsiteX9" fmla="*/ 501162 w 7260034"/>
              <a:gd name="connsiteY9" fmla="*/ 254977 h 2260355"/>
              <a:gd name="connsiteX10" fmla="*/ 0 w 7260034"/>
              <a:gd name="connsiteY10" fmla="*/ 0 h 2260355"/>
              <a:gd name="connsiteX0" fmla="*/ 7033846 w 7260034"/>
              <a:gd name="connsiteY0" fmla="*/ 483577 h 2275483"/>
              <a:gd name="connsiteX1" fmla="*/ 7183315 w 7260034"/>
              <a:gd name="connsiteY1" fmla="*/ 1081454 h 2275483"/>
              <a:gd name="connsiteX2" fmla="*/ 7218485 w 7260034"/>
              <a:gd name="connsiteY2" fmla="*/ 1468315 h 2275483"/>
              <a:gd name="connsiteX3" fmla="*/ 6594231 w 7260034"/>
              <a:gd name="connsiteY3" fmla="*/ 1732084 h 2275483"/>
              <a:gd name="connsiteX4" fmla="*/ 5424854 w 7260034"/>
              <a:gd name="connsiteY4" fmla="*/ 2259623 h 2275483"/>
              <a:gd name="connsiteX5" fmla="*/ 2031023 w 7260034"/>
              <a:gd name="connsiteY5" fmla="*/ 1063869 h 2275483"/>
              <a:gd name="connsiteX6" fmla="*/ 1512277 w 7260034"/>
              <a:gd name="connsiteY6" fmla="*/ 685800 h 2275483"/>
              <a:gd name="connsiteX7" fmla="*/ 817685 w 7260034"/>
              <a:gd name="connsiteY7" fmla="*/ 422030 h 2275483"/>
              <a:gd name="connsiteX8" fmla="*/ 501162 w 7260034"/>
              <a:gd name="connsiteY8" fmla="*/ 254977 h 2275483"/>
              <a:gd name="connsiteX9" fmla="*/ 0 w 7260034"/>
              <a:gd name="connsiteY9" fmla="*/ 0 h 2275483"/>
              <a:gd name="connsiteX0" fmla="*/ 7033846 w 7260034"/>
              <a:gd name="connsiteY0" fmla="*/ 483577 h 2275483"/>
              <a:gd name="connsiteX1" fmla="*/ 7183315 w 7260034"/>
              <a:gd name="connsiteY1" fmla="*/ 1081454 h 2275483"/>
              <a:gd name="connsiteX2" fmla="*/ 7218485 w 7260034"/>
              <a:gd name="connsiteY2" fmla="*/ 1468315 h 2275483"/>
              <a:gd name="connsiteX3" fmla="*/ 6594231 w 7260034"/>
              <a:gd name="connsiteY3" fmla="*/ 1732084 h 2275483"/>
              <a:gd name="connsiteX4" fmla="*/ 5424854 w 7260034"/>
              <a:gd name="connsiteY4" fmla="*/ 2259623 h 2275483"/>
              <a:gd name="connsiteX5" fmla="*/ 2031023 w 7260034"/>
              <a:gd name="connsiteY5" fmla="*/ 1063869 h 2275483"/>
              <a:gd name="connsiteX6" fmla="*/ 817685 w 7260034"/>
              <a:gd name="connsiteY6" fmla="*/ 422030 h 2275483"/>
              <a:gd name="connsiteX7" fmla="*/ 501162 w 7260034"/>
              <a:gd name="connsiteY7" fmla="*/ 254977 h 2275483"/>
              <a:gd name="connsiteX8" fmla="*/ 0 w 7260034"/>
              <a:gd name="connsiteY8" fmla="*/ 0 h 2275483"/>
              <a:gd name="connsiteX0" fmla="*/ 6928338 w 7263750"/>
              <a:gd name="connsiteY0" fmla="*/ 0 h 3594329"/>
              <a:gd name="connsiteX1" fmla="*/ 7183315 w 7263750"/>
              <a:gd name="connsiteY1" fmla="*/ 2400300 h 3594329"/>
              <a:gd name="connsiteX2" fmla="*/ 7218485 w 7263750"/>
              <a:gd name="connsiteY2" fmla="*/ 2787161 h 3594329"/>
              <a:gd name="connsiteX3" fmla="*/ 6594231 w 7263750"/>
              <a:gd name="connsiteY3" fmla="*/ 3050930 h 3594329"/>
              <a:gd name="connsiteX4" fmla="*/ 5424854 w 7263750"/>
              <a:gd name="connsiteY4" fmla="*/ 3578469 h 3594329"/>
              <a:gd name="connsiteX5" fmla="*/ 2031023 w 7263750"/>
              <a:gd name="connsiteY5" fmla="*/ 2382715 h 3594329"/>
              <a:gd name="connsiteX6" fmla="*/ 817685 w 7263750"/>
              <a:gd name="connsiteY6" fmla="*/ 1740876 h 3594329"/>
              <a:gd name="connsiteX7" fmla="*/ 501162 w 7263750"/>
              <a:gd name="connsiteY7" fmla="*/ 1573823 h 3594329"/>
              <a:gd name="connsiteX8" fmla="*/ 0 w 7263750"/>
              <a:gd name="connsiteY8" fmla="*/ 1318846 h 3594329"/>
              <a:gd name="connsiteX0" fmla="*/ 6928338 w 7741478"/>
              <a:gd name="connsiteY0" fmla="*/ 0 h 3594329"/>
              <a:gd name="connsiteX1" fmla="*/ 7737231 w 7741478"/>
              <a:gd name="connsiteY1" fmla="*/ 2127739 h 3594329"/>
              <a:gd name="connsiteX2" fmla="*/ 7218485 w 7741478"/>
              <a:gd name="connsiteY2" fmla="*/ 2787161 h 3594329"/>
              <a:gd name="connsiteX3" fmla="*/ 6594231 w 7741478"/>
              <a:gd name="connsiteY3" fmla="*/ 3050930 h 3594329"/>
              <a:gd name="connsiteX4" fmla="*/ 5424854 w 7741478"/>
              <a:gd name="connsiteY4" fmla="*/ 3578469 h 3594329"/>
              <a:gd name="connsiteX5" fmla="*/ 2031023 w 7741478"/>
              <a:gd name="connsiteY5" fmla="*/ 2382715 h 3594329"/>
              <a:gd name="connsiteX6" fmla="*/ 817685 w 7741478"/>
              <a:gd name="connsiteY6" fmla="*/ 1740876 h 3594329"/>
              <a:gd name="connsiteX7" fmla="*/ 501162 w 7741478"/>
              <a:gd name="connsiteY7" fmla="*/ 1573823 h 3594329"/>
              <a:gd name="connsiteX8" fmla="*/ 0 w 7741478"/>
              <a:gd name="connsiteY8" fmla="*/ 1318846 h 3594329"/>
              <a:gd name="connsiteX0" fmla="*/ 6928338 w 7741478"/>
              <a:gd name="connsiteY0" fmla="*/ 0 h 3594032"/>
              <a:gd name="connsiteX1" fmla="*/ 7737231 w 7741478"/>
              <a:gd name="connsiteY1" fmla="*/ 2127739 h 3594032"/>
              <a:gd name="connsiteX2" fmla="*/ 7218485 w 7741478"/>
              <a:gd name="connsiteY2" fmla="*/ 2857499 h 3594032"/>
              <a:gd name="connsiteX3" fmla="*/ 6594231 w 7741478"/>
              <a:gd name="connsiteY3" fmla="*/ 3050930 h 3594032"/>
              <a:gd name="connsiteX4" fmla="*/ 5424854 w 7741478"/>
              <a:gd name="connsiteY4" fmla="*/ 3578469 h 3594032"/>
              <a:gd name="connsiteX5" fmla="*/ 2031023 w 7741478"/>
              <a:gd name="connsiteY5" fmla="*/ 2382715 h 3594032"/>
              <a:gd name="connsiteX6" fmla="*/ 817685 w 7741478"/>
              <a:gd name="connsiteY6" fmla="*/ 1740876 h 3594032"/>
              <a:gd name="connsiteX7" fmla="*/ 501162 w 7741478"/>
              <a:gd name="connsiteY7" fmla="*/ 1573823 h 3594032"/>
              <a:gd name="connsiteX8" fmla="*/ 0 w 7741478"/>
              <a:gd name="connsiteY8" fmla="*/ 1318846 h 3594032"/>
              <a:gd name="connsiteX0" fmla="*/ 6928338 w 7741478"/>
              <a:gd name="connsiteY0" fmla="*/ 0 h 3594032"/>
              <a:gd name="connsiteX1" fmla="*/ 7737231 w 7741478"/>
              <a:gd name="connsiteY1" fmla="*/ 2127739 h 3594032"/>
              <a:gd name="connsiteX2" fmla="*/ 7218485 w 7741478"/>
              <a:gd name="connsiteY2" fmla="*/ 2857499 h 3594032"/>
              <a:gd name="connsiteX3" fmla="*/ 6594231 w 7741478"/>
              <a:gd name="connsiteY3" fmla="*/ 3050930 h 3594032"/>
              <a:gd name="connsiteX4" fmla="*/ 5424854 w 7741478"/>
              <a:gd name="connsiteY4" fmla="*/ 3578469 h 3594032"/>
              <a:gd name="connsiteX5" fmla="*/ 2031023 w 7741478"/>
              <a:gd name="connsiteY5" fmla="*/ 2382715 h 3594032"/>
              <a:gd name="connsiteX6" fmla="*/ 817685 w 7741478"/>
              <a:gd name="connsiteY6" fmla="*/ 1740876 h 3594032"/>
              <a:gd name="connsiteX7" fmla="*/ 501162 w 7741478"/>
              <a:gd name="connsiteY7" fmla="*/ 1573823 h 3594032"/>
              <a:gd name="connsiteX8" fmla="*/ 0 w 7741478"/>
              <a:gd name="connsiteY8" fmla="*/ 1318846 h 3594032"/>
              <a:gd name="connsiteX0" fmla="*/ 6928338 w 7741478"/>
              <a:gd name="connsiteY0" fmla="*/ 0 h 3273402"/>
              <a:gd name="connsiteX1" fmla="*/ 7737231 w 7741478"/>
              <a:gd name="connsiteY1" fmla="*/ 2127739 h 3273402"/>
              <a:gd name="connsiteX2" fmla="*/ 7218485 w 7741478"/>
              <a:gd name="connsiteY2" fmla="*/ 2857499 h 3273402"/>
              <a:gd name="connsiteX3" fmla="*/ 6594231 w 7741478"/>
              <a:gd name="connsiteY3" fmla="*/ 3050930 h 3273402"/>
              <a:gd name="connsiteX4" fmla="*/ 4369777 w 7741478"/>
              <a:gd name="connsiteY4" fmla="*/ 3244361 h 3273402"/>
              <a:gd name="connsiteX5" fmla="*/ 2031023 w 7741478"/>
              <a:gd name="connsiteY5" fmla="*/ 2382715 h 3273402"/>
              <a:gd name="connsiteX6" fmla="*/ 817685 w 7741478"/>
              <a:gd name="connsiteY6" fmla="*/ 1740876 h 3273402"/>
              <a:gd name="connsiteX7" fmla="*/ 501162 w 7741478"/>
              <a:gd name="connsiteY7" fmla="*/ 1573823 h 3273402"/>
              <a:gd name="connsiteX8" fmla="*/ 0 w 7741478"/>
              <a:gd name="connsiteY8" fmla="*/ 1318846 h 3273402"/>
              <a:gd name="connsiteX0" fmla="*/ 6928338 w 7741478"/>
              <a:gd name="connsiteY0" fmla="*/ 0 h 3389478"/>
              <a:gd name="connsiteX1" fmla="*/ 7737231 w 7741478"/>
              <a:gd name="connsiteY1" fmla="*/ 2127739 h 3389478"/>
              <a:gd name="connsiteX2" fmla="*/ 7218485 w 7741478"/>
              <a:gd name="connsiteY2" fmla="*/ 2857499 h 3389478"/>
              <a:gd name="connsiteX3" fmla="*/ 6594231 w 7741478"/>
              <a:gd name="connsiteY3" fmla="*/ 3050930 h 3389478"/>
              <a:gd name="connsiteX4" fmla="*/ 5125915 w 7741478"/>
              <a:gd name="connsiteY4" fmla="*/ 3367453 h 3389478"/>
              <a:gd name="connsiteX5" fmla="*/ 2031023 w 7741478"/>
              <a:gd name="connsiteY5" fmla="*/ 2382715 h 3389478"/>
              <a:gd name="connsiteX6" fmla="*/ 817685 w 7741478"/>
              <a:gd name="connsiteY6" fmla="*/ 1740876 h 3389478"/>
              <a:gd name="connsiteX7" fmla="*/ 501162 w 7741478"/>
              <a:gd name="connsiteY7" fmla="*/ 1573823 h 3389478"/>
              <a:gd name="connsiteX8" fmla="*/ 0 w 7741478"/>
              <a:gd name="connsiteY8" fmla="*/ 1318846 h 3389478"/>
              <a:gd name="connsiteX0" fmla="*/ 6928338 w 7746683"/>
              <a:gd name="connsiteY0" fmla="*/ 0 h 3378068"/>
              <a:gd name="connsiteX1" fmla="*/ 7737231 w 7746683"/>
              <a:gd name="connsiteY1" fmla="*/ 2127739 h 3378068"/>
              <a:gd name="connsiteX2" fmla="*/ 7218485 w 7746683"/>
              <a:gd name="connsiteY2" fmla="*/ 2857499 h 3378068"/>
              <a:gd name="connsiteX3" fmla="*/ 5125915 w 7746683"/>
              <a:gd name="connsiteY3" fmla="*/ 3367453 h 3378068"/>
              <a:gd name="connsiteX4" fmla="*/ 2031023 w 7746683"/>
              <a:gd name="connsiteY4" fmla="*/ 2382715 h 3378068"/>
              <a:gd name="connsiteX5" fmla="*/ 817685 w 7746683"/>
              <a:gd name="connsiteY5" fmla="*/ 1740876 h 3378068"/>
              <a:gd name="connsiteX6" fmla="*/ 501162 w 7746683"/>
              <a:gd name="connsiteY6" fmla="*/ 1573823 h 3378068"/>
              <a:gd name="connsiteX7" fmla="*/ 0 w 7746683"/>
              <a:gd name="connsiteY7" fmla="*/ 1318846 h 3378068"/>
              <a:gd name="connsiteX0" fmla="*/ 7236069 w 8054414"/>
              <a:gd name="connsiteY0" fmla="*/ 0 h 3378068"/>
              <a:gd name="connsiteX1" fmla="*/ 8044962 w 8054414"/>
              <a:gd name="connsiteY1" fmla="*/ 2127739 h 3378068"/>
              <a:gd name="connsiteX2" fmla="*/ 7526216 w 8054414"/>
              <a:gd name="connsiteY2" fmla="*/ 2857499 h 3378068"/>
              <a:gd name="connsiteX3" fmla="*/ 5433646 w 8054414"/>
              <a:gd name="connsiteY3" fmla="*/ 3367453 h 3378068"/>
              <a:gd name="connsiteX4" fmla="*/ 2338754 w 8054414"/>
              <a:gd name="connsiteY4" fmla="*/ 2382715 h 3378068"/>
              <a:gd name="connsiteX5" fmla="*/ 1125416 w 8054414"/>
              <a:gd name="connsiteY5" fmla="*/ 1740876 h 3378068"/>
              <a:gd name="connsiteX6" fmla="*/ 808893 w 8054414"/>
              <a:gd name="connsiteY6" fmla="*/ 1573823 h 3378068"/>
              <a:gd name="connsiteX7" fmla="*/ 0 w 8054414"/>
              <a:gd name="connsiteY7" fmla="*/ 1055077 h 3378068"/>
              <a:gd name="connsiteX0" fmla="*/ 7209693 w 8028038"/>
              <a:gd name="connsiteY0" fmla="*/ 0 h 3378068"/>
              <a:gd name="connsiteX1" fmla="*/ 8018586 w 8028038"/>
              <a:gd name="connsiteY1" fmla="*/ 2127739 h 3378068"/>
              <a:gd name="connsiteX2" fmla="*/ 7499840 w 8028038"/>
              <a:gd name="connsiteY2" fmla="*/ 2857499 h 3378068"/>
              <a:gd name="connsiteX3" fmla="*/ 5407270 w 8028038"/>
              <a:gd name="connsiteY3" fmla="*/ 3367453 h 3378068"/>
              <a:gd name="connsiteX4" fmla="*/ 2312378 w 8028038"/>
              <a:gd name="connsiteY4" fmla="*/ 2382715 h 3378068"/>
              <a:gd name="connsiteX5" fmla="*/ 1099040 w 8028038"/>
              <a:gd name="connsiteY5" fmla="*/ 1740876 h 3378068"/>
              <a:gd name="connsiteX6" fmla="*/ 782517 w 8028038"/>
              <a:gd name="connsiteY6" fmla="*/ 1573823 h 3378068"/>
              <a:gd name="connsiteX7" fmla="*/ 0 w 8028038"/>
              <a:gd name="connsiteY7" fmla="*/ 1081454 h 3378068"/>
              <a:gd name="connsiteX0" fmla="*/ 7209693 w 8028038"/>
              <a:gd name="connsiteY0" fmla="*/ 0 h 3378068"/>
              <a:gd name="connsiteX1" fmla="*/ 8018586 w 8028038"/>
              <a:gd name="connsiteY1" fmla="*/ 2127739 h 3378068"/>
              <a:gd name="connsiteX2" fmla="*/ 7499840 w 8028038"/>
              <a:gd name="connsiteY2" fmla="*/ 2857499 h 3378068"/>
              <a:gd name="connsiteX3" fmla="*/ 5407270 w 8028038"/>
              <a:gd name="connsiteY3" fmla="*/ 3367453 h 3378068"/>
              <a:gd name="connsiteX4" fmla="*/ 2312378 w 8028038"/>
              <a:gd name="connsiteY4" fmla="*/ 2382715 h 3378068"/>
              <a:gd name="connsiteX5" fmla="*/ 782517 w 8028038"/>
              <a:gd name="connsiteY5" fmla="*/ 1573823 h 3378068"/>
              <a:gd name="connsiteX6" fmla="*/ 0 w 8028038"/>
              <a:gd name="connsiteY6" fmla="*/ 1081454 h 3378068"/>
              <a:gd name="connsiteX0" fmla="*/ 7209693 w 8028038"/>
              <a:gd name="connsiteY0" fmla="*/ 0 h 3378068"/>
              <a:gd name="connsiteX1" fmla="*/ 8018586 w 8028038"/>
              <a:gd name="connsiteY1" fmla="*/ 2127739 h 3378068"/>
              <a:gd name="connsiteX2" fmla="*/ 7499840 w 8028038"/>
              <a:gd name="connsiteY2" fmla="*/ 2857499 h 3378068"/>
              <a:gd name="connsiteX3" fmla="*/ 5407270 w 8028038"/>
              <a:gd name="connsiteY3" fmla="*/ 3367453 h 3378068"/>
              <a:gd name="connsiteX4" fmla="*/ 2312378 w 8028038"/>
              <a:gd name="connsiteY4" fmla="*/ 2382715 h 3378068"/>
              <a:gd name="connsiteX5" fmla="*/ 0 w 8028038"/>
              <a:gd name="connsiteY5" fmla="*/ 1081454 h 3378068"/>
              <a:gd name="connsiteX0" fmla="*/ 7209693 w 8028038"/>
              <a:gd name="connsiteY0" fmla="*/ 0 h 3384942"/>
              <a:gd name="connsiteX1" fmla="*/ 8018586 w 8028038"/>
              <a:gd name="connsiteY1" fmla="*/ 2127739 h 3384942"/>
              <a:gd name="connsiteX2" fmla="*/ 7499840 w 8028038"/>
              <a:gd name="connsiteY2" fmla="*/ 2857499 h 3384942"/>
              <a:gd name="connsiteX3" fmla="*/ 5407270 w 8028038"/>
              <a:gd name="connsiteY3" fmla="*/ 3367453 h 3384942"/>
              <a:gd name="connsiteX4" fmla="*/ 2233247 w 8028038"/>
              <a:gd name="connsiteY4" fmla="*/ 2215661 h 3384942"/>
              <a:gd name="connsiteX5" fmla="*/ 0 w 8028038"/>
              <a:gd name="connsiteY5" fmla="*/ 1081454 h 3384942"/>
              <a:gd name="connsiteX0" fmla="*/ 7209693 w 8024731"/>
              <a:gd name="connsiteY0" fmla="*/ 0 h 3431272"/>
              <a:gd name="connsiteX1" fmla="*/ 8018586 w 8024731"/>
              <a:gd name="connsiteY1" fmla="*/ 2127739 h 3431272"/>
              <a:gd name="connsiteX2" fmla="*/ 7499840 w 8024731"/>
              <a:gd name="connsiteY2" fmla="*/ 2857499 h 3431272"/>
              <a:gd name="connsiteX3" fmla="*/ 6074020 w 8024731"/>
              <a:gd name="connsiteY3" fmla="*/ 3415078 h 3431272"/>
              <a:gd name="connsiteX4" fmla="*/ 2233247 w 8024731"/>
              <a:gd name="connsiteY4" fmla="*/ 2215661 h 3431272"/>
              <a:gd name="connsiteX5" fmla="*/ 0 w 8024731"/>
              <a:gd name="connsiteY5" fmla="*/ 1081454 h 3431272"/>
              <a:gd name="connsiteX0" fmla="*/ 7209693 w 8026211"/>
              <a:gd name="connsiteY0" fmla="*/ 0 h 3421991"/>
              <a:gd name="connsiteX1" fmla="*/ 8018586 w 8026211"/>
              <a:gd name="connsiteY1" fmla="*/ 2127739 h 3421991"/>
              <a:gd name="connsiteX2" fmla="*/ 7499840 w 8026211"/>
              <a:gd name="connsiteY2" fmla="*/ 2857499 h 3421991"/>
              <a:gd name="connsiteX3" fmla="*/ 5712070 w 8026211"/>
              <a:gd name="connsiteY3" fmla="*/ 3405553 h 3421991"/>
              <a:gd name="connsiteX4" fmla="*/ 2233247 w 8026211"/>
              <a:gd name="connsiteY4" fmla="*/ 2215661 h 3421991"/>
              <a:gd name="connsiteX5" fmla="*/ 0 w 8026211"/>
              <a:gd name="connsiteY5" fmla="*/ 1081454 h 34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6211" h="3421991">
                <a:moveTo>
                  <a:pt x="7209693" y="0"/>
                </a:moveTo>
                <a:cubicBezTo>
                  <a:pt x="7269041" y="216877"/>
                  <a:pt x="7970228" y="1651489"/>
                  <a:pt x="8018586" y="2127739"/>
                </a:cubicBezTo>
                <a:cubicBezTo>
                  <a:pt x="8066944" y="2603989"/>
                  <a:pt x="7884259" y="2644530"/>
                  <a:pt x="7499840" y="2857499"/>
                </a:cubicBezTo>
                <a:cubicBezTo>
                  <a:pt x="7115421" y="3070468"/>
                  <a:pt x="6589836" y="3512526"/>
                  <a:pt x="5712070" y="3405553"/>
                </a:cubicBezTo>
                <a:cubicBezTo>
                  <a:pt x="4834305" y="3298580"/>
                  <a:pt x="3134458" y="2596661"/>
                  <a:pt x="2233247" y="2215661"/>
                </a:cubicBezTo>
                <a:cubicBezTo>
                  <a:pt x="1332036" y="1834661"/>
                  <a:pt x="481746" y="1352550"/>
                  <a:pt x="0" y="1081454"/>
                </a:cubicBezTo>
              </a:path>
            </a:pathLst>
          </a:custGeom>
          <a:noFill/>
          <a:ln w="38100">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accent1">
                  <a:lumMod val="40000"/>
                  <a:lumOff val="60000"/>
                </a:schemeClr>
              </a:solidFill>
            </a:endParaRPr>
          </a:p>
        </p:txBody>
      </p:sp>
    </p:spTree>
    <p:extLst>
      <p:ext uri="{BB962C8B-B14F-4D97-AF65-F5344CB8AC3E}">
        <p14:creationId xmlns:p14="http://schemas.microsoft.com/office/powerpoint/2010/main" val="843088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Image 35">
            <a:extLst>
              <a:ext uri="{FF2B5EF4-FFF2-40B4-BE49-F238E27FC236}">
                <a16:creationId xmlns:a16="http://schemas.microsoft.com/office/drawing/2014/main" id="{ACFDFCB3-29EB-B9BD-4DC3-2738BDD538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93273" y="367"/>
            <a:ext cx="10598727" cy="6857266"/>
          </a:xfrm>
          <a:prstGeom prst="rect">
            <a:avLst/>
          </a:prstGeom>
        </p:spPr>
      </p:pic>
      <p:sp>
        <p:nvSpPr>
          <p:cNvPr id="2" name="Titre 1">
            <a:extLst>
              <a:ext uri="{FF2B5EF4-FFF2-40B4-BE49-F238E27FC236}">
                <a16:creationId xmlns:a16="http://schemas.microsoft.com/office/drawing/2014/main" id="{79C329AA-674B-8543-720C-CC7D297102BB}"/>
              </a:ext>
            </a:extLst>
          </p:cNvPr>
          <p:cNvSpPr>
            <a:spLocks noGrp="1"/>
          </p:cNvSpPr>
          <p:nvPr>
            <p:ph type="title"/>
          </p:nvPr>
        </p:nvSpPr>
        <p:spPr>
          <a:xfrm>
            <a:off x="318895" y="228600"/>
            <a:ext cx="3044953" cy="1174991"/>
          </a:xfrm>
        </p:spPr>
        <p:txBody>
          <a:bodyPr vert="horz" lIns="182880" tIns="182880" rIns="182880" bIns="182880" rtlCol="0" anchor="ctr">
            <a:normAutofit fontScale="90000"/>
          </a:bodyPr>
          <a:lstStyle/>
          <a:p>
            <a:r>
              <a:rPr lang="en-US" sz="2000" dirty="0"/>
              <a:t>Le port de </a:t>
            </a:r>
            <a:br>
              <a:rPr lang="en-US" sz="2000" dirty="0"/>
            </a:br>
            <a:r>
              <a:rPr lang="en-US" sz="2000" dirty="0"/>
              <a:t>cap-aux-</a:t>
            </a:r>
            <a:r>
              <a:rPr lang="en-US" sz="2000" dirty="0" err="1"/>
              <a:t>meules</a:t>
            </a:r>
            <a:br>
              <a:rPr lang="en-US" sz="2000" dirty="0"/>
            </a:br>
            <a:r>
              <a:rPr lang="en-US" sz="2000" dirty="0"/>
              <a:t>(Proposition)</a:t>
            </a:r>
          </a:p>
        </p:txBody>
      </p:sp>
      <p:sp>
        <p:nvSpPr>
          <p:cNvPr id="42" name="ZoneTexte 41">
            <a:extLst>
              <a:ext uri="{FF2B5EF4-FFF2-40B4-BE49-F238E27FC236}">
                <a16:creationId xmlns:a16="http://schemas.microsoft.com/office/drawing/2014/main" id="{53A058C9-9C2F-D087-8B7D-A1D3456684D8}"/>
              </a:ext>
            </a:extLst>
          </p:cNvPr>
          <p:cNvSpPr txBox="1"/>
          <p:nvPr/>
        </p:nvSpPr>
        <p:spPr>
          <a:xfrm>
            <a:off x="10110419" y="6368335"/>
            <a:ext cx="1528763" cy="200055"/>
          </a:xfrm>
          <a:prstGeom prst="rect">
            <a:avLst/>
          </a:prstGeom>
          <a:noFill/>
        </p:spPr>
        <p:txBody>
          <a:bodyPr wrap="square" rtlCol="0">
            <a:spAutoFit/>
          </a:bodyPr>
          <a:lstStyle/>
          <a:p>
            <a:r>
              <a:rPr lang="fr-CA" sz="700" dirty="0"/>
              <a:t>0       25            75                150m</a:t>
            </a:r>
          </a:p>
        </p:txBody>
      </p:sp>
      <p:sp>
        <p:nvSpPr>
          <p:cNvPr id="7" name="Forme libre : forme 6">
            <a:extLst>
              <a:ext uri="{FF2B5EF4-FFF2-40B4-BE49-F238E27FC236}">
                <a16:creationId xmlns:a16="http://schemas.microsoft.com/office/drawing/2014/main" id="{0AC3E06C-207B-9803-C831-B0032F89A505}"/>
              </a:ext>
            </a:extLst>
          </p:cNvPr>
          <p:cNvSpPr/>
          <p:nvPr/>
        </p:nvSpPr>
        <p:spPr>
          <a:xfrm>
            <a:off x="3819158" y="189746"/>
            <a:ext cx="6177696" cy="6712226"/>
          </a:xfrm>
          <a:custGeom>
            <a:avLst/>
            <a:gdLst>
              <a:gd name="connsiteX0" fmla="*/ 6200011 w 6200011"/>
              <a:gd name="connsiteY0" fmla="*/ 569156 h 6354494"/>
              <a:gd name="connsiteX1" fmla="*/ 5399911 w 6200011"/>
              <a:gd name="connsiteY1" fmla="*/ 6448 h 6354494"/>
              <a:gd name="connsiteX2" fmla="*/ 3201834 w 6200011"/>
              <a:gd name="connsiteY2" fmla="*/ 366933 h 6354494"/>
              <a:gd name="connsiteX3" fmla="*/ 1311488 w 6200011"/>
              <a:gd name="connsiteY3" fmla="*/ 1800079 h 6354494"/>
              <a:gd name="connsiteX4" fmla="*/ 581726 w 6200011"/>
              <a:gd name="connsiteY4" fmla="*/ 2283656 h 6354494"/>
              <a:gd name="connsiteX5" fmla="*/ 45395 w 6200011"/>
              <a:gd name="connsiteY5" fmla="*/ 3488202 h 6354494"/>
              <a:gd name="connsiteX6" fmla="*/ 150903 w 6200011"/>
              <a:gd name="connsiteY6" fmla="*/ 4279510 h 6354494"/>
              <a:gd name="connsiteX7" fmla="*/ 1118057 w 6200011"/>
              <a:gd name="connsiteY7" fmla="*/ 5308210 h 6354494"/>
              <a:gd name="connsiteX8" fmla="*/ 1786272 w 6200011"/>
              <a:gd name="connsiteY8" fmla="*/ 5598356 h 6354494"/>
              <a:gd name="connsiteX9" fmla="*/ 2551203 w 6200011"/>
              <a:gd name="connsiteY9" fmla="*/ 6354494 h 6354494"/>
              <a:gd name="connsiteX0" fmla="*/ 6200011 w 6200011"/>
              <a:gd name="connsiteY0" fmla="*/ 569156 h 6354494"/>
              <a:gd name="connsiteX1" fmla="*/ 5399911 w 6200011"/>
              <a:gd name="connsiteY1" fmla="*/ 6448 h 6354494"/>
              <a:gd name="connsiteX2" fmla="*/ 3201834 w 6200011"/>
              <a:gd name="connsiteY2" fmla="*/ 366933 h 6354494"/>
              <a:gd name="connsiteX3" fmla="*/ 1311488 w 6200011"/>
              <a:gd name="connsiteY3" fmla="*/ 1800079 h 6354494"/>
              <a:gd name="connsiteX4" fmla="*/ 581726 w 6200011"/>
              <a:gd name="connsiteY4" fmla="*/ 2283656 h 6354494"/>
              <a:gd name="connsiteX5" fmla="*/ 45395 w 6200011"/>
              <a:gd name="connsiteY5" fmla="*/ 3488202 h 6354494"/>
              <a:gd name="connsiteX6" fmla="*/ 150903 w 6200011"/>
              <a:gd name="connsiteY6" fmla="*/ 4279510 h 6354494"/>
              <a:gd name="connsiteX7" fmla="*/ 1118057 w 6200011"/>
              <a:gd name="connsiteY7" fmla="*/ 5308210 h 6354494"/>
              <a:gd name="connsiteX8" fmla="*/ 1960897 w 6200011"/>
              <a:gd name="connsiteY8" fmla="*/ 5709481 h 6354494"/>
              <a:gd name="connsiteX9" fmla="*/ 2551203 w 6200011"/>
              <a:gd name="connsiteY9" fmla="*/ 6354494 h 6354494"/>
              <a:gd name="connsiteX0" fmla="*/ 6200011 w 6200011"/>
              <a:gd name="connsiteY0" fmla="*/ 569156 h 6354494"/>
              <a:gd name="connsiteX1" fmla="*/ 5399911 w 6200011"/>
              <a:gd name="connsiteY1" fmla="*/ 6448 h 6354494"/>
              <a:gd name="connsiteX2" fmla="*/ 3201834 w 6200011"/>
              <a:gd name="connsiteY2" fmla="*/ 366933 h 6354494"/>
              <a:gd name="connsiteX3" fmla="*/ 1311488 w 6200011"/>
              <a:gd name="connsiteY3" fmla="*/ 1800079 h 6354494"/>
              <a:gd name="connsiteX4" fmla="*/ 581726 w 6200011"/>
              <a:gd name="connsiteY4" fmla="*/ 2283656 h 6354494"/>
              <a:gd name="connsiteX5" fmla="*/ 45395 w 6200011"/>
              <a:gd name="connsiteY5" fmla="*/ 3488202 h 6354494"/>
              <a:gd name="connsiteX6" fmla="*/ 150903 w 6200011"/>
              <a:gd name="connsiteY6" fmla="*/ 4279510 h 6354494"/>
              <a:gd name="connsiteX7" fmla="*/ 1118057 w 6200011"/>
              <a:gd name="connsiteY7" fmla="*/ 5308210 h 6354494"/>
              <a:gd name="connsiteX8" fmla="*/ 1960897 w 6200011"/>
              <a:gd name="connsiteY8" fmla="*/ 5668206 h 6354494"/>
              <a:gd name="connsiteX9" fmla="*/ 2551203 w 6200011"/>
              <a:gd name="connsiteY9" fmla="*/ 6354494 h 6354494"/>
              <a:gd name="connsiteX0" fmla="*/ 6200011 w 6200011"/>
              <a:gd name="connsiteY0" fmla="*/ 569156 h 6354494"/>
              <a:gd name="connsiteX1" fmla="*/ 5399911 w 6200011"/>
              <a:gd name="connsiteY1" fmla="*/ 6448 h 6354494"/>
              <a:gd name="connsiteX2" fmla="*/ 3201834 w 6200011"/>
              <a:gd name="connsiteY2" fmla="*/ 366933 h 6354494"/>
              <a:gd name="connsiteX3" fmla="*/ 1311488 w 6200011"/>
              <a:gd name="connsiteY3" fmla="*/ 1800079 h 6354494"/>
              <a:gd name="connsiteX4" fmla="*/ 581726 w 6200011"/>
              <a:gd name="connsiteY4" fmla="*/ 2283656 h 6354494"/>
              <a:gd name="connsiteX5" fmla="*/ 45395 w 6200011"/>
              <a:gd name="connsiteY5" fmla="*/ 3488202 h 6354494"/>
              <a:gd name="connsiteX6" fmla="*/ 150903 w 6200011"/>
              <a:gd name="connsiteY6" fmla="*/ 4279510 h 6354494"/>
              <a:gd name="connsiteX7" fmla="*/ 1118057 w 6200011"/>
              <a:gd name="connsiteY7" fmla="*/ 5308210 h 6354494"/>
              <a:gd name="connsiteX8" fmla="*/ 1960897 w 6200011"/>
              <a:gd name="connsiteY8" fmla="*/ 5668206 h 6354494"/>
              <a:gd name="connsiteX9" fmla="*/ 2551203 w 6200011"/>
              <a:gd name="connsiteY9" fmla="*/ 6354494 h 6354494"/>
              <a:gd name="connsiteX0" fmla="*/ 6200011 w 6200011"/>
              <a:gd name="connsiteY0" fmla="*/ 569156 h 6354494"/>
              <a:gd name="connsiteX1" fmla="*/ 5399911 w 6200011"/>
              <a:gd name="connsiteY1" fmla="*/ 6448 h 6354494"/>
              <a:gd name="connsiteX2" fmla="*/ 3201834 w 6200011"/>
              <a:gd name="connsiteY2" fmla="*/ 366933 h 6354494"/>
              <a:gd name="connsiteX3" fmla="*/ 1311488 w 6200011"/>
              <a:gd name="connsiteY3" fmla="*/ 1800079 h 6354494"/>
              <a:gd name="connsiteX4" fmla="*/ 581726 w 6200011"/>
              <a:gd name="connsiteY4" fmla="*/ 2283656 h 6354494"/>
              <a:gd name="connsiteX5" fmla="*/ 45395 w 6200011"/>
              <a:gd name="connsiteY5" fmla="*/ 3488202 h 6354494"/>
              <a:gd name="connsiteX6" fmla="*/ 150903 w 6200011"/>
              <a:gd name="connsiteY6" fmla="*/ 4279510 h 6354494"/>
              <a:gd name="connsiteX7" fmla="*/ 1118057 w 6200011"/>
              <a:gd name="connsiteY7" fmla="*/ 5308210 h 6354494"/>
              <a:gd name="connsiteX8" fmla="*/ 1960897 w 6200011"/>
              <a:gd name="connsiteY8" fmla="*/ 5668206 h 6354494"/>
              <a:gd name="connsiteX9" fmla="*/ 2551203 w 6200011"/>
              <a:gd name="connsiteY9" fmla="*/ 6354494 h 6354494"/>
              <a:gd name="connsiteX0" fmla="*/ 6200011 w 6200011"/>
              <a:gd name="connsiteY0" fmla="*/ 569156 h 6354494"/>
              <a:gd name="connsiteX1" fmla="*/ 5399911 w 6200011"/>
              <a:gd name="connsiteY1" fmla="*/ 6448 h 6354494"/>
              <a:gd name="connsiteX2" fmla="*/ 3201834 w 6200011"/>
              <a:gd name="connsiteY2" fmla="*/ 366933 h 6354494"/>
              <a:gd name="connsiteX3" fmla="*/ 1311488 w 6200011"/>
              <a:gd name="connsiteY3" fmla="*/ 1800079 h 6354494"/>
              <a:gd name="connsiteX4" fmla="*/ 581726 w 6200011"/>
              <a:gd name="connsiteY4" fmla="*/ 2283656 h 6354494"/>
              <a:gd name="connsiteX5" fmla="*/ 45395 w 6200011"/>
              <a:gd name="connsiteY5" fmla="*/ 3488202 h 6354494"/>
              <a:gd name="connsiteX6" fmla="*/ 150903 w 6200011"/>
              <a:gd name="connsiteY6" fmla="*/ 4279510 h 6354494"/>
              <a:gd name="connsiteX7" fmla="*/ 1118057 w 6200011"/>
              <a:gd name="connsiteY7" fmla="*/ 5308210 h 6354494"/>
              <a:gd name="connsiteX8" fmla="*/ 1954547 w 6200011"/>
              <a:gd name="connsiteY8" fmla="*/ 5699956 h 6354494"/>
              <a:gd name="connsiteX9" fmla="*/ 2551203 w 6200011"/>
              <a:gd name="connsiteY9" fmla="*/ 6354494 h 6354494"/>
              <a:gd name="connsiteX0" fmla="*/ 6195758 w 6195758"/>
              <a:gd name="connsiteY0" fmla="*/ 569156 h 6354494"/>
              <a:gd name="connsiteX1" fmla="*/ 5395658 w 6195758"/>
              <a:gd name="connsiteY1" fmla="*/ 6448 h 6354494"/>
              <a:gd name="connsiteX2" fmla="*/ 3197581 w 6195758"/>
              <a:gd name="connsiteY2" fmla="*/ 366933 h 6354494"/>
              <a:gd name="connsiteX3" fmla="*/ 1307235 w 6195758"/>
              <a:gd name="connsiteY3" fmla="*/ 1800079 h 6354494"/>
              <a:gd name="connsiteX4" fmla="*/ 577473 w 6195758"/>
              <a:gd name="connsiteY4" fmla="*/ 2283656 h 6354494"/>
              <a:gd name="connsiteX5" fmla="*/ 41142 w 6195758"/>
              <a:gd name="connsiteY5" fmla="*/ 3488202 h 6354494"/>
              <a:gd name="connsiteX6" fmla="*/ 146650 w 6195758"/>
              <a:gd name="connsiteY6" fmla="*/ 4279510 h 6354494"/>
              <a:gd name="connsiteX7" fmla="*/ 1018554 w 6195758"/>
              <a:gd name="connsiteY7" fmla="*/ 5254235 h 6354494"/>
              <a:gd name="connsiteX8" fmla="*/ 1950294 w 6195758"/>
              <a:gd name="connsiteY8" fmla="*/ 5699956 h 6354494"/>
              <a:gd name="connsiteX9" fmla="*/ 2546950 w 6195758"/>
              <a:gd name="connsiteY9" fmla="*/ 6354494 h 6354494"/>
              <a:gd name="connsiteX0" fmla="*/ 6195758 w 6195758"/>
              <a:gd name="connsiteY0" fmla="*/ 569156 h 6354494"/>
              <a:gd name="connsiteX1" fmla="*/ 5395658 w 6195758"/>
              <a:gd name="connsiteY1" fmla="*/ 6448 h 6354494"/>
              <a:gd name="connsiteX2" fmla="*/ 3197581 w 6195758"/>
              <a:gd name="connsiteY2" fmla="*/ 366933 h 6354494"/>
              <a:gd name="connsiteX3" fmla="*/ 1307235 w 6195758"/>
              <a:gd name="connsiteY3" fmla="*/ 1800079 h 6354494"/>
              <a:gd name="connsiteX4" fmla="*/ 577473 w 6195758"/>
              <a:gd name="connsiteY4" fmla="*/ 2283656 h 6354494"/>
              <a:gd name="connsiteX5" fmla="*/ 41142 w 6195758"/>
              <a:gd name="connsiteY5" fmla="*/ 3488202 h 6354494"/>
              <a:gd name="connsiteX6" fmla="*/ 146650 w 6195758"/>
              <a:gd name="connsiteY6" fmla="*/ 4279510 h 6354494"/>
              <a:gd name="connsiteX7" fmla="*/ 1018554 w 6195758"/>
              <a:gd name="connsiteY7" fmla="*/ 5254235 h 6354494"/>
              <a:gd name="connsiteX8" fmla="*/ 1950294 w 6195758"/>
              <a:gd name="connsiteY8" fmla="*/ 5699956 h 6354494"/>
              <a:gd name="connsiteX9" fmla="*/ 2546950 w 6195758"/>
              <a:gd name="connsiteY9" fmla="*/ 6354494 h 6354494"/>
              <a:gd name="connsiteX0" fmla="*/ 6195758 w 6195758"/>
              <a:gd name="connsiteY0" fmla="*/ 569156 h 6354494"/>
              <a:gd name="connsiteX1" fmla="*/ 5395658 w 6195758"/>
              <a:gd name="connsiteY1" fmla="*/ 6448 h 6354494"/>
              <a:gd name="connsiteX2" fmla="*/ 3197581 w 6195758"/>
              <a:gd name="connsiteY2" fmla="*/ 366933 h 6354494"/>
              <a:gd name="connsiteX3" fmla="*/ 1307235 w 6195758"/>
              <a:gd name="connsiteY3" fmla="*/ 1800079 h 6354494"/>
              <a:gd name="connsiteX4" fmla="*/ 577473 w 6195758"/>
              <a:gd name="connsiteY4" fmla="*/ 2283656 h 6354494"/>
              <a:gd name="connsiteX5" fmla="*/ 41142 w 6195758"/>
              <a:gd name="connsiteY5" fmla="*/ 3488202 h 6354494"/>
              <a:gd name="connsiteX6" fmla="*/ 146650 w 6195758"/>
              <a:gd name="connsiteY6" fmla="*/ 4279510 h 6354494"/>
              <a:gd name="connsiteX7" fmla="*/ 1018554 w 6195758"/>
              <a:gd name="connsiteY7" fmla="*/ 5254235 h 6354494"/>
              <a:gd name="connsiteX8" fmla="*/ 1934419 w 6195758"/>
              <a:gd name="connsiteY8" fmla="*/ 5665031 h 6354494"/>
              <a:gd name="connsiteX9" fmla="*/ 2546950 w 6195758"/>
              <a:gd name="connsiteY9" fmla="*/ 6354494 h 6354494"/>
              <a:gd name="connsiteX0" fmla="*/ 6195758 w 6195758"/>
              <a:gd name="connsiteY0" fmla="*/ 569156 h 6354494"/>
              <a:gd name="connsiteX1" fmla="*/ 5395658 w 6195758"/>
              <a:gd name="connsiteY1" fmla="*/ 6448 h 6354494"/>
              <a:gd name="connsiteX2" fmla="*/ 3197581 w 6195758"/>
              <a:gd name="connsiteY2" fmla="*/ 366933 h 6354494"/>
              <a:gd name="connsiteX3" fmla="*/ 1307235 w 6195758"/>
              <a:gd name="connsiteY3" fmla="*/ 1800079 h 6354494"/>
              <a:gd name="connsiteX4" fmla="*/ 577473 w 6195758"/>
              <a:gd name="connsiteY4" fmla="*/ 2283656 h 6354494"/>
              <a:gd name="connsiteX5" fmla="*/ 41142 w 6195758"/>
              <a:gd name="connsiteY5" fmla="*/ 3488202 h 6354494"/>
              <a:gd name="connsiteX6" fmla="*/ 146650 w 6195758"/>
              <a:gd name="connsiteY6" fmla="*/ 4279510 h 6354494"/>
              <a:gd name="connsiteX7" fmla="*/ 1018554 w 6195758"/>
              <a:gd name="connsiteY7" fmla="*/ 5254235 h 6354494"/>
              <a:gd name="connsiteX8" fmla="*/ 1934419 w 6195758"/>
              <a:gd name="connsiteY8" fmla="*/ 5665031 h 6354494"/>
              <a:gd name="connsiteX9" fmla="*/ 2546950 w 6195758"/>
              <a:gd name="connsiteY9" fmla="*/ 6354494 h 6354494"/>
              <a:gd name="connsiteX0" fmla="*/ 6169068 w 6169068"/>
              <a:gd name="connsiteY0" fmla="*/ 569156 h 6354494"/>
              <a:gd name="connsiteX1" fmla="*/ 5368968 w 6169068"/>
              <a:gd name="connsiteY1" fmla="*/ 6448 h 6354494"/>
              <a:gd name="connsiteX2" fmla="*/ 3170891 w 6169068"/>
              <a:gd name="connsiteY2" fmla="*/ 366933 h 6354494"/>
              <a:gd name="connsiteX3" fmla="*/ 1280545 w 6169068"/>
              <a:gd name="connsiteY3" fmla="*/ 1800079 h 6354494"/>
              <a:gd name="connsiteX4" fmla="*/ 550783 w 6169068"/>
              <a:gd name="connsiteY4" fmla="*/ 2283656 h 6354494"/>
              <a:gd name="connsiteX5" fmla="*/ 14452 w 6169068"/>
              <a:gd name="connsiteY5" fmla="*/ 3488202 h 6354494"/>
              <a:gd name="connsiteX6" fmla="*/ 226640 w 6169068"/>
              <a:gd name="connsiteY6" fmla="*/ 4500490 h 6354494"/>
              <a:gd name="connsiteX7" fmla="*/ 991864 w 6169068"/>
              <a:gd name="connsiteY7" fmla="*/ 5254235 h 6354494"/>
              <a:gd name="connsiteX8" fmla="*/ 1907729 w 6169068"/>
              <a:gd name="connsiteY8" fmla="*/ 5665031 h 6354494"/>
              <a:gd name="connsiteX9" fmla="*/ 2520260 w 6169068"/>
              <a:gd name="connsiteY9" fmla="*/ 6354494 h 6354494"/>
              <a:gd name="connsiteX0" fmla="*/ 6168606 w 6168606"/>
              <a:gd name="connsiteY0" fmla="*/ 569156 h 6354494"/>
              <a:gd name="connsiteX1" fmla="*/ 5368506 w 6168606"/>
              <a:gd name="connsiteY1" fmla="*/ 6448 h 6354494"/>
              <a:gd name="connsiteX2" fmla="*/ 3170429 w 6168606"/>
              <a:gd name="connsiteY2" fmla="*/ 366933 h 6354494"/>
              <a:gd name="connsiteX3" fmla="*/ 1280083 w 6168606"/>
              <a:gd name="connsiteY3" fmla="*/ 1800079 h 6354494"/>
              <a:gd name="connsiteX4" fmla="*/ 542701 w 6168606"/>
              <a:gd name="connsiteY4" fmla="*/ 2344616 h 6354494"/>
              <a:gd name="connsiteX5" fmla="*/ 13990 w 6168606"/>
              <a:gd name="connsiteY5" fmla="*/ 3488202 h 6354494"/>
              <a:gd name="connsiteX6" fmla="*/ 226178 w 6168606"/>
              <a:gd name="connsiteY6" fmla="*/ 4500490 h 6354494"/>
              <a:gd name="connsiteX7" fmla="*/ 991402 w 6168606"/>
              <a:gd name="connsiteY7" fmla="*/ 5254235 h 6354494"/>
              <a:gd name="connsiteX8" fmla="*/ 1907267 w 6168606"/>
              <a:gd name="connsiteY8" fmla="*/ 5665031 h 6354494"/>
              <a:gd name="connsiteX9" fmla="*/ 2519798 w 6168606"/>
              <a:gd name="connsiteY9" fmla="*/ 6354494 h 6354494"/>
              <a:gd name="connsiteX0" fmla="*/ 6168606 w 6168606"/>
              <a:gd name="connsiteY0" fmla="*/ 569156 h 6354494"/>
              <a:gd name="connsiteX1" fmla="*/ 5368506 w 6168606"/>
              <a:gd name="connsiteY1" fmla="*/ 6448 h 6354494"/>
              <a:gd name="connsiteX2" fmla="*/ 3170429 w 6168606"/>
              <a:gd name="connsiteY2" fmla="*/ 366933 h 6354494"/>
              <a:gd name="connsiteX3" fmla="*/ 1280083 w 6168606"/>
              <a:gd name="connsiteY3" fmla="*/ 1800079 h 6354494"/>
              <a:gd name="connsiteX4" fmla="*/ 542701 w 6168606"/>
              <a:gd name="connsiteY4" fmla="*/ 2344616 h 6354494"/>
              <a:gd name="connsiteX5" fmla="*/ 13990 w 6168606"/>
              <a:gd name="connsiteY5" fmla="*/ 3488202 h 6354494"/>
              <a:gd name="connsiteX6" fmla="*/ 226178 w 6168606"/>
              <a:gd name="connsiteY6" fmla="*/ 4500490 h 6354494"/>
              <a:gd name="connsiteX7" fmla="*/ 991402 w 6168606"/>
              <a:gd name="connsiteY7" fmla="*/ 5254235 h 6354494"/>
              <a:gd name="connsiteX8" fmla="*/ 1907267 w 6168606"/>
              <a:gd name="connsiteY8" fmla="*/ 5665031 h 6354494"/>
              <a:gd name="connsiteX9" fmla="*/ 2519798 w 6168606"/>
              <a:gd name="connsiteY9" fmla="*/ 6354494 h 6354494"/>
              <a:gd name="connsiteX0" fmla="*/ 6168606 w 6168606"/>
              <a:gd name="connsiteY0" fmla="*/ 569156 h 6354494"/>
              <a:gd name="connsiteX1" fmla="*/ 5368506 w 6168606"/>
              <a:gd name="connsiteY1" fmla="*/ 6448 h 6354494"/>
              <a:gd name="connsiteX2" fmla="*/ 3170429 w 6168606"/>
              <a:gd name="connsiteY2" fmla="*/ 366933 h 6354494"/>
              <a:gd name="connsiteX3" fmla="*/ 1280083 w 6168606"/>
              <a:gd name="connsiteY3" fmla="*/ 1800079 h 6354494"/>
              <a:gd name="connsiteX4" fmla="*/ 542701 w 6168606"/>
              <a:gd name="connsiteY4" fmla="*/ 2344616 h 6354494"/>
              <a:gd name="connsiteX5" fmla="*/ 13990 w 6168606"/>
              <a:gd name="connsiteY5" fmla="*/ 3488202 h 6354494"/>
              <a:gd name="connsiteX6" fmla="*/ 226178 w 6168606"/>
              <a:gd name="connsiteY6" fmla="*/ 4500490 h 6354494"/>
              <a:gd name="connsiteX7" fmla="*/ 991402 w 6168606"/>
              <a:gd name="connsiteY7" fmla="*/ 5254235 h 6354494"/>
              <a:gd name="connsiteX8" fmla="*/ 1907267 w 6168606"/>
              <a:gd name="connsiteY8" fmla="*/ 5665031 h 6354494"/>
              <a:gd name="connsiteX9" fmla="*/ 2519798 w 6168606"/>
              <a:gd name="connsiteY9" fmla="*/ 6354494 h 6354494"/>
              <a:gd name="connsiteX0" fmla="*/ 6168606 w 6168606"/>
              <a:gd name="connsiteY0" fmla="*/ 568663 h 6354001"/>
              <a:gd name="connsiteX1" fmla="*/ 5368506 w 6168606"/>
              <a:gd name="connsiteY1" fmla="*/ 5955 h 6354001"/>
              <a:gd name="connsiteX2" fmla="*/ 3170429 w 6168606"/>
              <a:gd name="connsiteY2" fmla="*/ 366440 h 6354001"/>
              <a:gd name="connsiteX3" fmla="*/ 1363903 w 6168606"/>
              <a:gd name="connsiteY3" fmla="*/ 1723386 h 6354001"/>
              <a:gd name="connsiteX4" fmla="*/ 542701 w 6168606"/>
              <a:gd name="connsiteY4" fmla="*/ 2344123 h 6354001"/>
              <a:gd name="connsiteX5" fmla="*/ 13990 w 6168606"/>
              <a:gd name="connsiteY5" fmla="*/ 3487709 h 6354001"/>
              <a:gd name="connsiteX6" fmla="*/ 226178 w 6168606"/>
              <a:gd name="connsiteY6" fmla="*/ 4499997 h 6354001"/>
              <a:gd name="connsiteX7" fmla="*/ 991402 w 6168606"/>
              <a:gd name="connsiteY7" fmla="*/ 5253742 h 6354001"/>
              <a:gd name="connsiteX8" fmla="*/ 1907267 w 6168606"/>
              <a:gd name="connsiteY8" fmla="*/ 5664538 h 6354001"/>
              <a:gd name="connsiteX9" fmla="*/ 2519798 w 6168606"/>
              <a:gd name="connsiteY9" fmla="*/ 6354001 h 6354001"/>
              <a:gd name="connsiteX0" fmla="*/ 6168606 w 6168606"/>
              <a:gd name="connsiteY0" fmla="*/ 568663 h 6354001"/>
              <a:gd name="connsiteX1" fmla="*/ 5368506 w 6168606"/>
              <a:gd name="connsiteY1" fmla="*/ 5955 h 6354001"/>
              <a:gd name="connsiteX2" fmla="*/ 3170429 w 6168606"/>
              <a:gd name="connsiteY2" fmla="*/ 366440 h 6354001"/>
              <a:gd name="connsiteX3" fmla="*/ 1363903 w 6168606"/>
              <a:gd name="connsiteY3" fmla="*/ 1723386 h 6354001"/>
              <a:gd name="connsiteX4" fmla="*/ 542701 w 6168606"/>
              <a:gd name="connsiteY4" fmla="*/ 2344123 h 6354001"/>
              <a:gd name="connsiteX5" fmla="*/ 13990 w 6168606"/>
              <a:gd name="connsiteY5" fmla="*/ 3487709 h 6354001"/>
              <a:gd name="connsiteX6" fmla="*/ 226178 w 6168606"/>
              <a:gd name="connsiteY6" fmla="*/ 4499997 h 6354001"/>
              <a:gd name="connsiteX7" fmla="*/ 991402 w 6168606"/>
              <a:gd name="connsiteY7" fmla="*/ 5253742 h 6354001"/>
              <a:gd name="connsiteX8" fmla="*/ 1907267 w 6168606"/>
              <a:gd name="connsiteY8" fmla="*/ 5664538 h 6354001"/>
              <a:gd name="connsiteX9" fmla="*/ 2519798 w 6168606"/>
              <a:gd name="connsiteY9" fmla="*/ 6354001 h 6354001"/>
              <a:gd name="connsiteX0" fmla="*/ 6168606 w 6168606"/>
              <a:gd name="connsiteY0" fmla="*/ 568663 h 6354001"/>
              <a:gd name="connsiteX1" fmla="*/ 5368506 w 6168606"/>
              <a:gd name="connsiteY1" fmla="*/ 5955 h 6354001"/>
              <a:gd name="connsiteX2" fmla="*/ 3170429 w 6168606"/>
              <a:gd name="connsiteY2" fmla="*/ 366440 h 6354001"/>
              <a:gd name="connsiteX3" fmla="*/ 1363903 w 6168606"/>
              <a:gd name="connsiteY3" fmla="*/ 1723386 h 6354001"/>
              <a:gd name="connsiteX4" fmla="*/ 542701 w 6168606"/>
              <a:gd name="connsiteY4" fmla="*/ 2344123 h 6354001"/>
              <a:gd name="connsiteX5" fmla="*/ 13990 w 6168606"/>
              <a:gd name="connsiteY5" fmla="*/ 3487709 h 6354001"/>
              <a:gd name="connsiteX6" fmla="*/ 226178 w 6168606"/>
              <a:gd name="connsiteY6" fmla="*/ 4499997 h 6354001"/>
              <a:gd name="connsiteX7" fmla="*/ 991402 w 6168606"/>
              <a:gd name="connsiteY7" fmla="*/ 5253742 h 6354001"/>
              <a:gd name="connsiteX8" fmla="*/ 1907267 w 6168606"/>
              <a:gd name="connsiteY8" fmla="*/ 5664538 h 6354001"/>
              <a:gd name="connsiteX9" fmla="*/ 2519798 w 6168606"/>
              <a:gd name="connsiteY9" fmla="*/ 6354001 h 6354001"/>
              <a:gd name="connsiteX0" fmla="*/ 6168606 w 6168606"/>
              <a:gd name="connsiteY0" fmla="*/ 568663 h 6354001"/>
              <a:gd name="connsiteX1" fmla="*/ 5368506 w 6168606"/>
              <a:gd name="connsiteY1" fmla="*/ 5955 h 6354001"/>
              <a:gd name="connsiteX2" fmla="*/ 3170429 w 6168606"/>
              <a:gd name="connsiteY2" fmla="*/ 366440 h 6354001"/>
              <a:gd name="connsiteX3" fmla="*/ 1363903 w 6168606"/>
              <a:gd name="connsiteY3" fmla="*/ 1723386 h 6354001"/>
              <a:gd name="connsiteX4" fmla="*/ 542701 w 6168606"/>
              <a:gd name="connsiteY4" fmla="*/ 2344123 h 6354001"/>
              <a:gd name="connsiteX5" fmla="*/ 13990 w 6168606"/>
              <a:gd name="connsiteY5" fmla="*/ 3487709 h 6354001"/>
              <a:gd name="connsiteX6" fmla="*/ 226178 w 6168606"/>
              <a:gd name="connsiteY6" fmla="*/ 4499997 h 6354001"/>
              <a:gd name="connsiteX7" fmla="*/ 991402 w 6168606"/>
              <a:gd name="connsiteY7" fmla="*/ 5253742 h 6354001"/>
              <a:gd name="connsiteX8" fmla="*/ 1907267 w 6168606"/>
              <a:gd name="connsiteY8" fmla="*/ 5664538 h 6354001"/>
              <a:gd name="connsiteX9" fmla="*/ 2519798 w 6168606"/>
              <a:gd name="connsiteY9" fmla="*/ 6354001 h 6354001"/>
              <a:gd name="connsiteX0" fmla="*/ 6168606 w 6168606"/>
              <a:gd name="connsiteY0" fmla="*/ 568663 h 6354001"/>
              <a:gd name="connsiteX1" fmla="*/ 5368506 w 6168606"/>
              <a:gd name="connsiteY1" fmla="*/ 5955 h 6354001"/>
              <a:gd name="connsiteX2" fmla="*/ 3170429 w 6168606"/>
              <a:gd name="connsiteY2" fmla="*/ 366440 h 6354001"/>
              <a:gd name="connsiteX3" fmla="*/ 1363903 w 6168606"/>
              <a:gd name="connsiteY3" fmla="*/ 1723386 h 6354001"/>
              <a:gd name="connsiteX4" fmla="*/ 542701 w 6168606"/>
              <a:gd name="connsiteY4" fmla="*/ 2344123 h 6354001"/>
              <a:gd name="connsiteX5" fmla="*/ 13990 w 6168606"/>
              <a:gd name="connsiteY5" fmla="*/ 3487709 h 6354001"/>
              <a:gd name="connsiteX6" fmla="*/ 226178 w 6168606"/>
              <a:gd name="connsiteY6" fmla="*/ 4499997 h 6354001"/>
              <a:gd name="connsiteX7" fmla="*/ 991402 w 6168606"/>
              <a:gd name="connsiteY7" fmla="*/ 5253742 h 6354001"/>
              <a:gd name="connsiteX8" fmla="*/ 1907267 w 6168606"/>
              <a:gd name="connsiteY8" fmla="*/ 5664538 h 6354001"/>
              <a:gd name="connsiteX9" fmla="*/ 2519798 w 6168606"/>
              <a:gd name="connsiteY9" fmla="*/ 6354001 h 6354001"/>
              <a:gd name="connsiteX0" fmla="*/ 6168606 w 6168606"/>
              <a:gd name="connsiteY0" fmla="*/ 607248 h 6392586"/>
              <a:gd name="connsiteX1" fmla="*/ 5368506 w 6168606"/>
              <a:gd name="connsiteY1" fmla="*/ 44540 h 6392586"/>
              <a:gd name="connsiteX2" fmla="*/ 3757169 w 6168606"/>
              <a:gd name="connsiteY2" fmla="*/ 229765 h 6392586"/>
              <a:gd name="connsiteX3" fmla="*/ 1363903 w 6168606"/>
              <a:gd name="connsiteY3" fmla="*/ 1761971 h 6392586"/>
              <a:gd name="connsiteX4" fmla="*/ 542701 w 6168606"/>
              <a:gd name="connsiteY4" fmla="*/ 2382708 h 6392586"/>
              <a:gd name="connsiteX5" fmla="*/ 13990 w 6168606"/>
              <a:gd name="connsiteY5" fmla="*/ 3526294 h 6392586"/>
              <a:gd name="connsiteX6" fmla="*/ 226178 w 6168606"/>
              <a:gd name="connsiteY6" fmla="*/ 4538582 h 6392586"/>
              <a:gd name="connsiteX7" fmla="*/ 991402 w 6168606"/>
              <a:gd name="connsiteY7" fmla="*/ 5292327 h 6392586"/>
              <a:gd name="connsiteX8" fmla="*/ 1907267 w 6168606"/>
              <a:gd name="connsiteY8" fmla="*/ 5703123 h 6392586"/>
              <a:gd name="connsiteX9" fmla="*/ 2519798 w 6168606"/>
              <a:gd name="connsiteY9" fmla="*/ 6392586 h 6392586"/>
              <a:gd name="connsiteX0" fmla="*/ 6168606 w 6168606"/>
              <a:gd name="connsiteY0" fmla="*/ 591319 h 6376657"/>
              <a:gd name="connsiteX1" fmla="*/ 5368506 w 6168606"/>
              <a:gd name="connsiteY1" fmla="*/ 28611 h 6376657"/>
              <a:gd name="connsiteX2" fmla="*/ 3673349 w 6168606"/>
              <a:gd name="connsiteY2" fmla="*/ 259556 h 6376657"/>
              <a:gd name="connsiteX3" fmla="*/ 1363903 w 6168606"/>
              <a:gd name="connsiteY3" fmla="*/ 1746042 h 6376657"/>
              <a:gd name="connsiteX4" fmla="*/ 542701 w 6168606"/>
              <a:gd name="connsiteY4" fmla="*/ 2366779 h 6376657"/>
              <a:gd name="connsiteX5" fmla="*/ 13990 w 6168606"/>
              <a:gd name="connsiteY5" fmla="*/ 3510365 h 6376657"/>
              <a:gd name="connsiteX6" fmla="*/ 226178 w 6168606"/>
              <a:gd name="connsiteY6" fmla="*/ 4522653 h 6376657"/>
              <a:gd name="connsiteX7" fmla="*/ 991402 w 6168606"/>
              <a:gd name="connsiteY7" fmla="*/ 5276398 h 6376657"/>
              <a:gd name="connsiteX8" fmla="*/ 1907267 w 6168606"/>
              <a:gd name="connsiteY8" fmla="*/ 5687194 h 6376657"/>
              <a:gd name="connsiteX9" fmla="*/ 2519798 w 6168606"/>
              <a:gd name="connsiteY9" fmla="*/ 6376657 h 6376657"/>
              <a:gd name="connsiteX0" fmla="*/ 6170469 w 6170469"/>
              <a:gd name="connsiteY0" fmla="*/ 591319 h 6376657"/>
              <a:gd name="connsiteX1" fmla="*/ 5370369 w 6170469"/>
              <a:gd name="connsiteY1" fmla="*/ 28611 h 6376657"/>
              <a:gd name="connsiteX2" fmla="*/ 3675212 w 6170469"/>
              <a:gd name="connsiteY2" fmla="*/ 259556 h 6376657"/>
              <a:gd name="connsiteX3" fmla="*/ 1365766 w 6170469"/>
              <a:gd name="connsiteY3" fmla="*/ 1746042 h 6376657"/>
              <a:gd name="connsiteX4" fmla="*/ 575044 w 6170469"/>
              <a:gd name="connsiteY4" fmla="*/ 2313439 h 6376657"/>
              <a:gd name="connsiteX5" fmla="*/ 15853 w 6170469"/>
              <a:gd name="connsiteY5" fmla="*/ 3510365 h 6376657"/>
              <a:gd name="connsiteX6" fmla="*/ 228041 w 6170469"/>
              <a:gd name="connsiteY6" fmla="*/ 4522653 h 6376657"/>
              <a:gd name="connsiteX7" fmla="*/ 993265 w 6170469"/>
              <a:gd name="connsiteY7" fmla="*/ 5276398 h 6376657"/>
              <a:gd name="connsiteX8" fmla="*/ 1909130 w 6170469"/>
              <a:gd name="connsiteY8" fmla="*/ 5687194 h 6376657"/>
              <a:gd name="connsiteX9" fmla="*/ 2521661 w 6170469"/>
              <a:gd name="connsiteY9" fmla="*/ 6376657 h 6376657"/>
              <a:gd name="connsiteX0" fmla="*/ 6170469 w 6170469"/>
              <a:gd name="connsiteY0" fmla="*/ 591319 h 6376657"/>
              <a:gd name="connsiteX1" fmla="*/ 5370369 w 6170469"/>
              <a:gd name="connsiteY1" fmla="*/ 28611 h 6376657"/>
              <a:gd name="connsiteX2" fmla="*/ 3675212 w 6170469"/>
              <a:gd name="connsiteY2" fmla="*/ 259556 h 6376657"/>
              <a:gd name="connsiteX3" fmla="*/ 1365766 w 6170469"/>
              <a:gd name="connsiteY3" fmla="*/ 1746042 h 6376657"/>
              <a:gd name="connsiteX4" fmla="*/ 575044 w 6170469"/>
              <a:gd name="connsiteY4" fmla="*/ 2313439 h 6376657"/>
              <a:gd name="connsiteX5" fmla="*/ 15853 w 6170469"/>
              <a:gd name="connsiteY5" fmla="*/ 3510365 h 6376657"/>
              <a:gd name="connsiteX6" fmla="*/ 228041 w 6170469"/>
              <a:gd name="connsiteY6" fmla="*/ 4522653 h 6376657"/>
              <a:gd name="connsiteX7" fmla="*/ 993265 w 6170469"/>
              <a:gd name="connsiteY7" fmla="*/ 5276398 h 6376657"/>
              <a:gd name="connsiteX8" fmla="*/ 1909130 w 6170469"/>
              <a:gd name="connsiteY8" fmla="*/ 5687194 h 6376657"/>
              <a:gd name="connsiteX9" fmla="*/ 2521661 w 6170469"/>
              <a:gd name="connsiteY9" fmla="*/ 6376657 h 6376657"/>
              <a:gd name="connsiteX0" fmla="*/ 6181738 w 6181738"/>
              <a:gd name="connsiteY0" fmla="*/ 591319 h 6376657"/>
              <a:gd name="connsiteX1" fmla="*/ 5381638 w 6181738"/>
              <a:gd name="connsiteY1" fmla="*/ 28611 h 6376657"/>
              <a:gd name="connsiteX2" fmla="*/ 3686481 w 6181738"/>
              <a:gd name="connsiteY2" fmla="*/ 259556 h 6376657"/>
              <a:gd name="connsiteX3" fmla="*/ 1377035 w 6181738"/>
              <a:gd name="connsiteY3" fmla="*/ 1746042 h 6376657"/>
              <a:gd name="connsiteX4" fmla="*/ 761573 w 6181738"/>
              <a:gd name="connsiteY4" fmla="*/ 2206759 h 6376657"/>
              <a:gd name="connsiteX5" fmla="*/ 27122 w 6181738"/>
              <a:gd name="connsiteY5" fmla="*/ 3510365 h 6376657"/>
              <a:gd name="connsiteX6" fmla="*/ 239310 w 6181738"/>
              <a:gd name="connsiteY6" fmla="*/ 4522653 h 6376657"/>
              <a:gd name="connsiteX7" fmla="*/ 1004534 w 6181738"/>
              <a:gd name="connsiteY7" fmla="*/ 5276398 h 6376657"/>
              <a:gd name="connsiteX8" fmla="*/ 1920399 w 6181738"/>
              <a:gd name="connsiteY8" fmla="*/ 5687194 h 6376657"/>
              <a:gd name="connsiteX9" fmla="*/ 2532930 w 6181738"/>
              <a:gd name="connsiteY9" fmla="*/ 6376657 h 6376657"/>
              <a:gd name="connsiteX0" fmla="*/ 6181738 w 6181738"/>
              <a:gd name="connsiteY0" fmla="*/ 579823 h 6365161"/>
              <a:gd name="connsiteX1" fmla="*/ 5381638 w 6181738"/>
              <a:gd name="connsiteY1" fmla="*/ 17115 h 6365161"/>
              <a:gd name="connsiteX2" fmla="*/ 3686481 w 6181738"/>
              <a:gd name="connsiteY2" fmla="*/ 248060 h 6365161"/>
              <a:gd name="connsiteX3" fmla="*/ 1851820 w 6181738"/>
              <a:gd name="connsiteY3" fmla="*/ 1259761 h 6365161"/>
              <a:gd name="connsiteX4" fmla="*/ 761573 w 6181738"/>
              <a:gd name="connsiteY4" fmla="*/ 2195263 h 6365161"/>
              <a:gd name="connsiteX5" fmla="*/ 27122 w 6181738"/>
              <a:gd name="connsiteY5" fmla="*/ 3498869 h 6365161"/>
              <a:gd name="connsiteX6" fmla="*/ 239310 w 6181738"/>
              <a:gd name="connsiteY6" fmla="*/ 4511157 h 6365161"/>
              <a:gd name="connsiteX7" fmla="*/ 1004534 w 6181738"/>
              <a:gd name="connsiteY7" fmla="*/ 5264902 h 6365161"/>
              <a:gd name="connsiteX8" fmla="*/ 1920399 w 6181738"/>
              <a:gd name="connsiteY8" fmla="*/ 5675698 h 6365161"/>
              <a:gd name="connsiteX9" fmla="*/ 2532930 w 6181738"/>
              <a:gd name="connsiteY9" fmla="*/ 6365161 h 6365161"/>
              <a:gd name="connsiteX0" fmla="*/ 6177696 w 6177696"/>
              <a:gd name="connsiteY0" fmla="*/ 579823 h 6365161"/>
              <a:gd name="connsiteX1" fmla="*/ 5377596 w 6177696"/>
              <a:gd name="connsiteY1" fmla="*/ 17115 h 6365161"/>
              <a:gd name="connsiteX2" fmla="*/ 3682439 w 6177696"/>
              <a:gd name="connsiteY2" fmla="*/ 248060 h 6365161"/>
              <a:gd name="connsiteX3" fmla="*/ 1847778 w 6177696"/>
              <a:gd name="connsiteY3" fmla="*/ 1259761 h 6365161"/>
              <a:gd name="connsiteX4" fmla="*/ 695985 w 6177696"/>
              <a:gd name="connsiteY4" fmla="*/ 2204055 h 6365161"/>
              <a:gd name="connsiteX5" fmla="*/ 23080 w 6177696"/>
              <a:gd name="connsiteY5" fmla="*/ 3498869 h 6365161"/>
              <a:gd name="connsiteX6" fmla="*/ 235268 w 6177696"/>
              <a:gd name="connsiteY6" fmla="*/ 4511157 h 6365161"/>
              <a:gd name="connsiteX7" fmla="*/ 1000492 w 6177696"/>
              <a:gd name="connsiteY7" fmla="*/ 5264902 h 6365161"/>
              <a:gd name="connsiteX8" fmla="*/ 1916357 w 6177696"/>
              <a:gd name="connsiteY8" fmla="*/ 5675698 h 6365161"/>
              <a:gd name="connsiteX9" fmla="*/ 2528888 w 6177696"/>
              <a:gd name="connsiteY9" fmla="*/ 6365161 h 6365161"/>
              <a:gd name="connsiteX0" fmla="*/ 6177696 w 6177696"/>
              <a:gd name="connsiteY0" fmla="*/ 575186 h 6360524"/>
              <a:gd name="connsiteX1" fmla="*/ 5377596 w 6177696"/>
              <a:gd name="connsiteY1" fmla="*/ 12478 h 6360524"/>
              <a:gd name="connsiteX2" fmla="*/ 3682439 w 6177696"/>
              <a:gd name="connsiteY2" fmla="*/ 243423 h 6360524"/>
              <a:gd name="connsiteX3" fmla="*/ 2340148 w 6177696"/>
              <a:gd name="connsiteY3" fmla="*/ 903432 h 6360524"/>
              <a:gd name="connsiteX4" fmla="*/ 695985 w 6177696"/>
              <a:gd name="connsiteY4" fmla="*/ 2199418 h 6360524"/>
              <a:gd name="connsiteX5" fmla="*/ 23080 w 6177696"/>
              <a:gd name="connsiteY5" fmla="*/ 3494232 h 6360524"/>
              <a:gd name="connsiteX6" fmla="*/ 235268 w 6177696"/>
              <a:gd name="connsiteY6" fmla="*/ 4506520 h 6360524"/>
              <a:gd name="connsiteX7" fmla="*/ 1000492 w 6177696"/>
              <a:gd name="connsiteY7" fmla="*/ 5260265 h 6360524"/>
              <a:gd name="connsiteX8" fmla="*/ 1916357 w 6177696"/>
              <a:gd name="connsiteY8" fmla="*/ 5671061 h 6360524"/>
              <a:gd name="connsiteX9" fmla="*/ 2528888 w 6177696"/>
              <a:gd name="connsiteY9" fmla="*/ 6360524 h 6360524"/>
              <a:gd name="connsiteX0" fmla="*/ 6177696 w 6177696"/>
              <a:gd name="connsiteY0" fmla="*/ 575186 h 6409140"/>
              <a:gd name="connsiteX1" fmla="*/ 5377596 w 6177696"/>
              <a:gd name="connsiteY1" fmla="*/ 12478 h 6409140"/>
              <a:gd name="connsiteX2" fmla="*/ 3682439 w 6177696"/>
              <a:gd name="connsiteY2" fmla="*/ 243423 h 6409140"/>
              <a:gd name="connsiteX3" fmla="*/ 2340148 w 6177696"/>
              <a:gd name="connsiteY3" fmla="*/ 903432 h 6409140"/>
              <a:gd name="connsiteX4" fmla="*/ 695985 w 6177696"/>
              <a:gd name="connsiteY4" fmla="*/ 2199418 h 6409140"/>
              <a:gd name="connsiteX5" fmla="*/ 23080 w 6177696"/>
              <a:gd name="connsiteY5" fmla="*/ 3494232 h 6409140"/>
              <a:gd name="connsiteX6" fmla="*/ 235268 w 6177696"/>
              <a:gd name="connsiteY6" fmla="*/ 4506520 h 6409140"/>
              <a:gd name="connsiteX7" fmla="*/ 1000492 w 6177696"/>
              <a:gd name="connsiteY7" fmla="*/ 5260265 h 6409140"/>
              <a:gd name="connsiteX8" fmla="*/ 1916357 w 6177696"/>
              <a:gd name="connsiteY8" fmla="*/ 5671061 h 6409140"/>
              <a:gd name="connsiteX9" fmla="*/ 2528888 w 6177696"/>
              <a:gd name="connsiteY9" fmla="*/ 6360524 h 6409140"/>
              <a:gd name="connsiteX10" fmla="*/ 2511304 w 6177696"/>
              <a:gd name="connsiteY10" fmla="*/ 6351731 h 6409140"/>
              <a:gd name="connsiteX0" fmla="*/ 6177696 w 6177696"/>
              <a:gd name="connsiteY0" fmla="*/ 575186 h 6712226"/>
              <a:gd name="connsiteX1" fmla="*/ 5377596 w 6177696"/>
              <a:gd name="connsiteY1" fmla="*/ 12478 h 6712226"/>
              <a:gd name="connsiteX2" fmla="*/ 3682439 w 6177696"/>
              <a:gd name="connsiteY2" fmla="*/ 243423 h 6712226"/>
              <a:gd name="connsiteX3" fmla="*/ 2340148 w 6177696"/>
              <a:gd name="connsiteY3" fmla="*/ 903432 h 6712226"/>
              <a:gd name="connsiteX4" fmla="*/ 695985 w 6177696"/>
              <a:gd name="connsiteY4" fmla="*/ 2199418 h 6712226"/>
              <a:gd name="connsiteX5" fmla="*/ 23080 w 6177696"/>
              <a:gd name="connsiteY5" fmla="*/ 3494232 h 6712226"/>
              <a:gd name="connsiteX6" fmla="*/ 235268 w 6177696"/>
              <a:gd name="connsiteY6" fmla="*/ 4506520 h 6712226"/>
              <a:gd name="connsiteX7" fmla="*/ 1000492 w 6177696"/>
              <a:gd name="connsiteY7" fmla="*/ 5260265 h 6712226"/>
              <a:gd name="connsiteX8" fmla="*/ 1916357 w 6177696"/>
              <a:gd name="connsiteY8" fmla="*/ 5671061 h 6712226"/>
              <a:gd name="connsiteX9" fmla="*/ 2528888 w 6177696"/>
              <a:gd name="connsiteY9" fmla="*/ 6360524 h 6712226"/>
              <a:gd name="connsiteX10" fmla="*/ 2766281 w 6177696"/>
              <a:gd name="connsiteY10" fmla="*/ 6712216 h 67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7696" h="6712226">
                <a:moveTo>
                  <a:pt x="6177696" y="575186"/>
                </a:moveTo>
                <a:cubicBezTo>
                  <a:pt x="6027494" y="310684"/>
                  <a:pt x="5793472" y="67772"/>
                  <a:pt x="5377596" y="12478"/>
                </a:cubicBezTo>
                <a:cubicBezTo>
                  <a:pt x="4961720" y="-42816"/>
                  <a:pt x="4188680" y="94931"/>
                  <a:pt x="3682439" y="243423"/>
                </a:cubicBezTo>
                <a:cubicBezTo>
                  <a:pt x="3176198" y="391915"/>
                  <a:pt x="2837890" y="577433"/>
                  <a:pt x="2340148" y="903432"/>
                </a:cubicBezTo>
                <a:cubicBezTo>
                  <a:pt x="1842406" y="1229431"/>
                  <a:pt x="1082163" y="1767618"/>
                  <a:pt x="695985" y="2199418"/>
                </a:cubicBezTo>
                <a:cubicBezTo>
                  <a:pt x="309807" y="2631218"/>
                  <a:pt x="99866" y="3109715"/>
                  <a:pt x="23080" y="3494232"/>
                </a:cubicBezTo>
                <a:cubicBezTo>
                  <a:pt x="-53706" y="3878749"/>
                  <a:pt x="72366" y="4212181"/>
                  <a:pt x="235268" y="4506520"/>
                </a:cubicBezTo>
                <a:cubicBezTo>
                  <a:pt x="398170" y="4800859"/>
                  <a:pt x="720310" y="5066175"/>
                  <a:pt x="1000492" y="5260265"/>
                </a:cubicBezTo>
                <a:cubicBezTo>
                  <a:pt x="1280674" y="5454355"/>
                  <a:pt x="1560024" y="5461755"/>
                  <a:pt x="1916357" y="5671061"/>
                </a:cubicBezTo>
                <a:cubicBezTo>
                  <a:pt x="2206015" y="5905767"/>
                  <a:pt x="2354507" y="6155370"/>
                  <a:pt x="2528888" y="6360524"/>
                </a:cubicBezTo>
                <a:cubicBezTo>
                  <a:pt x="2628046" y="6473969"/>
                  <a:pt x="2769944" y="6714048"/>
                  <a:pt x="2766281" y="6712216"/>
                </a:cubicBezTo>
              </a:path>
            </a:pathLst>
          </a:cu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5" name="Forme libre : forme 4">
            <a:extLst>
              <a:ext uri="{FF2B5EF4-FFF2-40B4-BE49-F238E27FC236}">
                <a16:creationId xmlns:a16="http://schemas.microsoft.com/office/drawing/2014/main" id="{4D55BD6C-4AE2-B152-7678-13B507BB4D15}"/>
              </a:ext>
            </a:extLst>
          </p:cNvPr>
          <p:cNvSpPr/>
          <p:nvPr/>
        </p:nvSpPr>
        <p:spPr>
          <a:xfrm>
            <a:off x="1573828" y="2101361"/>
            <a:ext cx="8026211" cy="3421991"/>
          </a:xfrm>
          <a:custGeom>
            <a:avLst/>
            <a:gdLst>
              <a:gd name="connsiteX0" fmla="*/ 7033846 w 7260034"/>
              <a:gd name="connsiteY0" fmla="*/ 483577 h 2270408"/>
              <a:gd name="connsiteX1" fmla="*/ 7183315 w 7260034"/>
              <a:gd name="connsiteY1" fmla="*/ 1081454 h 2270408"/>
              <a:gd name="connsiteX2" fmla="*/ 7218485 w 7260034"/>
              <a:gd name="connsiteY2" fmla="*/ 1468315 h 2270408"/>
              <a:gd name="connsiteX3" fmla="*/ 6594231 w 7260034"/>
              <a:gd name="connsiteY3" fmla="*/ 1732084 h 2270408"/>
              <a:gd name="connsiteX4" fmla="*/ 5424854 w 7260034"/>
              <a:gd name="connsiteY4" fmla="*/ 2259623 h 2270408"/>
              <a:gd name="connsiteX5" fmla="*/ 4809392 w 7260034"/>
              <a:gd name="connsiteY5" fmla="*/ 2066192 h 2270408"/>
              <a:gd name="connsiteX6" fmla="*/ 4580792 w 7260034"/>
              <a:gd name="connsiteY6" fmla="*/ 1811215 h 2270408"/>
              <a:gd name="connsiteX7" fmla="*/ 3974123 w 7260034"/>
              <a:gd name="connsiteY7" fmla="*/ 1661746 h 2270408"/>
              <a:gd name="connsiteX8" fmla="*/ 2620108 w 7260034"/>
              <a:gd name="connsiteY8" fmla="*/ 1608992 h 2270408"/>
              <a:gd name="connsiteX9" fmla="*/ 2031023 w 7260034"/>
              <a:gd name="connsiteY9" fmla="*/ 1063869 h 2270408"/>
              <a:gd name="connsiteX10" fmla="*/ 1512277 w 7260034"/>
              <a:gd name="connsiteY10" fmla="*/ 685800 h 2270408"/>
              <a:gd name="connsiteX11" fmla="*/ 817685 w 7260034"/>
              <a:gd name="connsiteY11" fmla="*/ 422030 h 2270408"/>
              <a:gd name="connsiteX12" fmla="*/ 501162 w 7260034"/>
              <a:gd name="connsiteY12" fmla="*/ 254977 h 2270408"/>
              <a:gd name="connsiteX13" fmla="*/ 0 w 7260034"/>
              <a:gd name="connsiteY13" fmla="*/ 0 h 2270408"/>
              <a:gd name="connsiteX0" fmla="*/ 7033846 w 7260034"/>
              <a:gd name="connsiteY0" fmla="*/ 483577 h 2270408"/>
              <a:gd name="connsiteX1" fmla="*/ 7183315 w 7260034"/>
              <a:gd name="connsiteY1" fmla="*/ 1081454 h 2270408"/>
              <a:gd name="connsiteX2" fmla="*/ 7218485 w 7260034"/>
              <a:gd name="connsiteY2" fmla="*/ 1468315 h 2270408"/>
              <a:gd name="connsiteX3" fmla="*/ 6594231 w 7260034"/>
              <a:gd name="connsiteY3" fmla="*/ 1732084 h 2270408"/>
              <a:gd name="connsiteX4" fmla="*/ 5424854 w 7260034"/>
              <a:gd name="connsiteY4" fmla="*/ 2259623 h 2270408"/>
              <a:gd name="connsiteX5" fmla="*/ 4809392 w 7260034"/>
              <a:gd name="connsiteY5" fmla="*/ 2066192 h 2270408"/>
              <a:gd name="connsiteX6" fmla="*/ 4580792 w 7260034"/>
              <a:gd name="connsiteY6" fmla="*/ 1811215 h 2270408"/>
              <a:gd name="connsiteX7" fmla="*/ 2620108 w 7260034"/>
              <a:gd name="connsiteY7" fmla="*/ 1608992 h 2270408"/>
              <a:gd name="connsiteX8" fmla="*/ 2031023 w 7260034"/>
              <a:gd name="connsiteY8" fmla="*/ 1063869 h 2270408"/>
              <a:gd name="connsiteX9" fmla="*/ 1512277 w 7260034"/>
              <a:gd name="connsiteY9" fmla="*/ 685800 h 2270408"/>
              <a:gd name="connsiteX10" fmla="*/ 817685 w 7260034"/>
              <a:gd name="connsiteY10" fmla="*/ 422030 h 2270408"/>
              <a:gd name="connsiteX11" fmla="*/ 501162 w 7260034"/>
              <a:gd name="connsiteY11" fmla="*/ 254977 h 2270408"/>
              <a:gd name="connsiteX12" fmla="*/ 0 w 7260034"/>
              <a:gd name="connsiteY12" fmla="*/ 0 h 2270408"/>
              <a:gd name="connsiteX0" fmla="*/ 7033846 w 7260034"/>
              <a:gd name="connsiteY0" fmla="*/ 483577 h 2272215"/>
              <a:gd name="connsiteX1" fmla="*/ 7183315 w 7260034"/>
              <a:gd name="connsiteY1" fmla="*/ 1081454 h 2272215"/>
              <a:gd name="connsiteX2" fmla="*/ 7218485 w 7260034"/>
              <a:gd name="connsiteY2" fmla="*/ 1468315 h 2272215"/>
              <a:gd name="connsiteX3" fmla="*/ 6594231 w 7260034"/>
              <a:gd name="connsiteY3" fmla="*/ 1732084 h 2272215"/>
              <a:gd name="connsiteX4" fmla="*/ 5424854 w 7260034"/>
              <a:gd name="connsiteY4" fmla="*/ 2259623 h 2272215"/>
              <a:gd name="connsiteX5" fmla="*/ 4809392 w 7260034"/>
              <a:gd name="connsiteY5" fmla="*/ 2066192 h 2272215"/>
              <a:gd name="connsiteX6" fmla="*/ 2620108 w 7260034"/>
              <a:gd name="connsiteY6" fmla="*/ 1608992 h 2272215"/>
              <a:gd name="connsiteX7" fmla="*/ 2031023 w 7260034"/>
              <a:gd name="connsiteY7" fmla="*/ 1063869 h 2272215"/>
              <a:gd name="connsiteX8" fmla="*/ 1512277 w 7260034"/>
              <a:gd name="connsiteY8" fmla="*/ 685800 h 2272215"/>
              <a:gd name="connsiteX9" fmla="*/ 817685 w 7260034"/>
              <a:gd name="connsiteY9" fmla="*/ 422030 h 2272215"/>
              <a:gd name="connsiteX10" fmla="*/ 501162 w 7260034"/>
              <a:gd name="connsiteY10" fmla="*/ 254977 h 2272215"/>
              <a:gd name="connsiteX11" fmla="*/ 0 w 7260034"/>
              <a:gd name="connsiteY11" fmla="*/ 0 h 2272215"/>
              <a:gd name="connsiteX0" fmla="*/ 7033846 w 7260034"/>
              <a:gd name="connsiteY0" fmla="*/ 483577 h 2260355"/>
              <a:gd name="connsiteX1" fmla="*/ 7183315 w 7260034"/>
              <a:gd name="connsiteY1" fmla="*/ 1081454 h 2260355"/>
              <a:gd name="connsiteX2" fmla="*/ 7218485 w 7260034"/>
              <a:gd name="connsiteY2" fmla="*/ 1468315 h 2260355"/>
              <a:gd name="connsiteX3" fmla="*/ 6594231 w 7260034"/>
              <a:gd name="connsiteY3" fmla="*/ 1732084 h 2260355"/>
              <a:gd name="connsiteX4" fmla="*/ 5424854 w 7260034"/>
              <a:gd name="connsiteY4" fmla="*/ 2259623 h 2260355"/>
              <a:gd name="connsiteX5" fmla="*/ 2620108 w 7260034"/>
              <a:gd name="connsiteY5" fmla="*/ 1608992 h 2260355"/>
              <a:gd name="connsiteX6" fmla="*/ 2031023 w 7260034"/>
              <a:gd name="connsiteY6" fmla="*/ 1063869 h 2260355"/>
              <a:gd name="connsiteX7" fmla="*/ 1512277 w 7260034"/>
              <a:gd name="connsiteY7" fmla="*/ 685800 h 2260355"/>
              <a:gd name="connsiteX8" fmla="*/ 817685 w 7260034"/>
              <a:gd name="connsiteY8" fmla="*/ 422030 h 2260355"/>
              <a:gd name="connsiteX9" fmla="*/ 501162 w 7260034"/>
              <a:gd name="connsiteY9" fmla="*/ 254977 h 2260355"/>
              <a:gd name="connsiteX10" fmla="*/ 0 w 7260034"/>
              <a:gd name="connsiteY10" fmla="*/ 0 h 2260355"/>
              <a:gd name="connsiteX0" fmla="*/ 7033846 w 7260034"/>
              <a:gd name="connsiteY0" fmla="*/ 483577 h 2275483"/>
              <a:gd name="connsiteX1" fmla="*/ 7183315 w 7260034"/>
              <a:gd name="connsiteY1" fmla="*/ 1081454 h 2275483"/>
              <a:gd name="connsiteX2" fmla="*/ 7218485 w 7260034"/>
              <a:gd name="connsiteY2" fmla="*/ 1468315 h 2275483"/>
              <a:gd name="connsiteX3" fmla="*/ 6594231 w 7260034"/>
              <a:gd name="connsiteY3" fmla="*/ 1732084 h 2275483"/>
              <a:gd name="connsiteX4" fmla="*/ 5424854 w 7260034"/>
              <a:gd name="connsiteY4" fmla="*/ 2259623 h 2275483"/>
              <a:gd name="connsiteX5" fmla="*/ 2031023 w 7260034"/>
              <a:gd name="connsiteY5" fmla="*/ 1063869 h 2275483"/>
              <a:gd name="connsiteX6" fmla="*/ 1512277 w 7260034"/>
              <a:gd name="connsiteY6" fmla="*/ 685800 h 2275483"/>
              <a:gd name="connsiteX7" fmla="*/ 817685 w 7260034"/>
              <a:gd name="connsiteY7" fmla="*/ 422030 h 2275483"/>
              <a:gd name="connsiteX8" fmla="*/ 501162 w 7260034"/>
              <a:gd name="connsiteY8" fmla="*/ 254977 h 2275483"/>
              <a:gd name="connsiteX9" fmla="*/ 0 w 7260034"/>
              <a:gd name="connsiteY9" fmla="*/ 0 h 2275483"/>
              <a:gd name="connsiteX0" fmla="*/ 7033846 w 7260034"/>
              <a:gd name="connsiteY0" fmla="*/ 483577 h 2275483"/>
              <a:gd name="connsiteX1" fmla="*/ 7183315 w 7260034"/>
              <a:gd name="connsiteY1" fmla="*/ 1081454 h 2275483"/>
              <a:gd name="connsiteX2" fmla="*/ 7218485 w 7260034"/>
              <a:gd name="connsiteY2" fmla="*/ 1468315 h 2275483"/>
              <a:gd name="connsiteX3" fmla="*/ 6594231 w 7260034"/>
              <a:gd name="connsiteY3" fmla="*/ 1732084 h 2275483"/>
              <a:gd name="connsiteX4" fmla="*/ 5424854 w 7260034"/>
              <a:gd name="connsiteY4" fmla="*/ 2259623 h 2275483"/>
              <a:gd name="connsiteX5" fmla="*/ 2031023 w 7260034"/>
              <a:gd name="connsiteY5" fmla="*/ 1063869 h 2275483"/>
              <a:gd name="connsiteX6" fmla="*/ 817685 w 7260034"/>
              <a:gd name="connsiteY6" fmla="*/ 422030 h 2275483"/>
              <a:gd name="connsiteX7" fmla="*/ 501162 w 7260034"/>
              <a:gd name="connsiteY7" fmla="*/ 254977 h 2275483"/>
              <a:gd name="connsiteX8" fmla="*/ 0 w 7260034"/>
              <a:gd name="connsiteY8" fmla="*/ 0 h 2275483"/>
              <a:gd name="connsiteX0" fmla="*/ 6928338 w 7263750"/>
              <a:gd name="connsiteY0" fmla="*/ 0 h 3594329"/>
              <a:gd name="connsiteX1" fmla="*/ 7183315 w 7263750"/>
              <a:gd name="connsiteY1" fmla="*/ 2400300 h 3594329"/>
              <a:gd name="connsiteX2" fmla="*/ 7218485 w 7263750"/>
              <a:gd name="connsiteY2" fmla="*/ 2787161 h 3594329"/>
              <a:gd name="connsiteX3" fmla="*/ 6594231 w 7263750"/>
              <a:gd name="connsiteY3" fmla="*/ 3050930 h 3594329"/>
              <a:gd name="connsiteX4" fmla="*/ 5424854 w 7263750"/>
              <a:gd name="connsiteY4" fmla="*/ 3578469 h 3594329"/>
              <a:gd name="connsiteX5" fmla="*/ 2031023 w 7263750"/>
              <a:gd name="connsiteY5" fmla="*/ 2382715 h 3594329"/>
              <a:gd name="connsiteX6" fmla="*/ 817685 w 7263750"/>
              <a:gd name="connsiteY6" fmla="*/ 1740876 h 3594329"/>
              <a:gd name="connsiteX7" fmla="*/ 501162 w 7263750"/>
              <a:gd name="connsiteY7" fmla="*/ 1573823 h 3594329"/>
              <a:gd name="connsiteX8" fmla="*/ 0 w 7263750"/>
              <a:gd name="connsiteY8" fmla="*/ 1318846 h 3594329"/>
              <a:gd name="connsiteX0" fmla="*/ 6928338 w 7741478"/>
              <a:gd name="connsiteY0" fmla="*/ 0 h 3594329"/>
              <a:gd name="connsiteX1" fmla="*/ 7737231 w 7741478"/>
              <a:gd name="connsiteY1" fmla="*/ 2127739 h 3594329"/>
              <a:gd name="connsiteX2" fmla="*/ 7218485 w 7741478"/>
              <a:gd name="connsiteY2" fmla="*/ 2787161 h 3594329"/>
              <a:gd name="connsiteX3" fmla="*/ 6594231 w 7741478"/>
              <a:gd name="connsiteY3" fmla="*/ 3050930 h 3594329"/>
              <a:gd name="connsiteX4" fmla="*/ 5424854 w 7741478"/>
              <a:gd name="connsiteY4" fmla="*/ 3578469 h 3594329"/>
              <a:gd name="connsiteX5" fmla="*/ 2031023 w 7741478"/>
              <a:gd name="connsiteY5" fmla="*/ 2382715 h 3594329"/>
              <a:gd name="connsiteX6" fmla="*/ 817685 w 7741478"/>
              <a:gd name="connsiteY6" fmla="*/ 1740876 h 3594329"/>
              <a:gd name="connsiteX7" fmla="*/ 501162 w 7741478"/>
              <a:gd name="connsiteY7" fmla="*/ 1573823 h 3594329"/>
              <a:gd name="connsiteX8" fmla="*/ 0 w 7741478"/>
              <a:gd name="connsiteY8" fmla="*/ 1318846 h 3594329"/>
              <a:gd name="connsiteX0" fmla="*/ 6928338 w 7741478"/>
              <a:gd name="connsiteY0" fmla="*/ 0 h 3594032"/>
              <a:gd name="connsiteX1" fmla="*/ 7737231 w 7741478"/>
              <a:gd name="connsiteY1" fmla="*/ 2127739 h 3594032"/>
              <a:gd name="connsiteX2" fmla="*/ 7218485 w 7741478"/>
              <a:gd name="connsiteY2" fmla="*/ 2857499 h 3594032"/>
              <a:gd name="connsiteX3" fmla="*/ 6594231 w 7741478"/>
              <a:gd name="connsiteY3" fmla="*/ 3050930 h 3594032"/>
              <a:gd name="connsiteX4" fmla="*/ 5424854 w 7741478"/>
              <a:gd name="connsiteY4" fmla="*/ 3578469 h 3594032"/>
              <a:gd name="connsiteX5" fmla="*/ 2031023 w 7741478"/>
              <a:gd name="connsiteY5" fmla="*/ 2382715 h 3594032"/>
              <a:gd name="connsiteX6" fmla="*/ 817685 w 7741478"/>
              <a:gd name="connsiteY6" fmla="*/ 1740876 h 3594032"/>
              <a:gd name="connsiteX7" fmla="*/ 501162 w 7741478"/>
              <a:gd name="connsiteY7" fmla="*/ 1573823 h 3594032"/>
              <a:gd name="connsiteX8" fmla="*/ 0 w 7741478"/>
              <a:gd name="connsiteY8" fmla="*/ 1318846 h 3594032"/>
              <a:gd name="connsiteX0" fmla="*/ 6928338 w 7741478"/>
              <a:gd name="connsiteY0" fmla="*/ 0 h 3594032"/>
              <a:gd name="connsiteX1" fmla="*/ 7737231 w 7741478"/>
              <a:gd name="connsiteY1" fmla="*/ 2127739 h 3594032"/>
              <a:gd name="connsiteX2" fmla="*/ 7218485 w 7741478"/>
              <a:gd name="connsiteY2" fmla="*/ 2857499 h 3594032"/>
              <a:gd name="connsiteX3" fmla="*/ 6594231 w 7741478"/>
              <a:gd name="connsiteY3" fmla="*/ 3050930 h 3594032"/>
              <a:gd name="connsiteX4" fmla="*/ 5424854 w 7741478"/>
              <a:gd name="connsiteY4" fmla="*/ 3578469 h 3594032"/>
              <a:gd name="connsiteX5" fmla="*/ 2031023 w 7741478"/>
              <a:gd name="connsiteY5" fmla="*/ 2382715 h 3594032"/>
              <a:gd name="connsiteX6" fmla="*/ 817685 w 7741478"/>
              <a:gd name="connsiteY6" fmla="*/ 1740876 h 3594032"/>
              <a:gd name="connsiteX7" fmla="*/ 501162 w 7741478"/>
              <a:gd name="connsiteY7" fmla="*/ 1573823 h 3594032"/>
              <a:gd name="connsiteX8" fmla="*/ 0 w 7741478"/>
              <a:gd name="connsiteY8" fmla="*/ 1318846 h 3594032"/>
              <a:gd name="connsiteX0" fmla="*/ 6928338 w 7741478"/>
              <a:gd name="connsiteY0" fmla="*/ 0 h 3273402"/>
              <a:gd name="connsiteX1" fmla="*/ 7737231 w 7741478"/>
              <a:gd name="connsiteY1" fmla="*/ 2127739 h 3273402"/>
              <a:gd name="connsiteX2" fmla="*/ 7218485 w 7741478"/>
              <a:gd name="connsiteY2" fmla="*/ 2857499 h 3273402"/>
              <a:gd name="connsiteX3" fmla="*/ 6594231 w 7741478"/>
              <a:gd name="connsiteY3" fmla="*/ 3050930 h 3273402"/>
              <a:gd name="connsiteX4" fmla="*/ 4369777 w 7741478"/>
              <a:gd name="connsiteY4" fmla="*/ 3244361 h 3273402"/>
              <a:gd name="connsiteX5" fmla="*/ 2031023 w 7741478"/>
              <a:gd name="connsiteY5" fmla="*/ 2382715 h 3273402"/>
              <a:gd name="connsiteX6" fmla="*/ 817685 w 7741478"/>
              <a:gd name="connsiteY6" fmla="*/ 1740876 h 3273402"/>
              <a:gd name="connsiteX7" fmla="*/ 501162 w 7741478"/>
              <a:gd name="connsiteY7" fmla="*/ 1573823 h 3273402"/>
              <a:gd name="connsiteX8" fmla="*/ 0 w 7741478"/>
              <a:gd name="connsiteY8" fmla="*/ 1318846 h 3273402"/>
              <a:gd name="connsiteX0" fmla="*/ 6928338 w 7741478"/>
              <a:gd name="connsiteY0" fmla="*/ 0 h 3389478"/>
              <a:gd name="connsiteX1" fmla="*/ 7737231 w 7741478"/>
              <a:gd name="connsiteY1" fmla="*/ 2127739 h 3389478"/>
              <a:gd name="connsiteX2" fmla="*/ 7218485 w 7741478"/>
              <a:gd name="connsiteY2" fmla="*/ 2857499 h 3389478"/>
              <a:gd name="connsiteX3" fmla="*/ 6594231 w 7741478"/>
              <a:gd name="connsiteY3" fmla="*/ 3050930 h 3389478"/>
              <a:gd name="connsiteX4" fmla="*/ 5125915 w 7741478"/>
              <a:gd name="connsiteY4" fmla="*/ 3367453 h 3389478"/>
              <a:gd name="connsiteX5" fmla="*/ 2031023 w 7741478"/>
              <a:gd name="connsiteY5" fmla="*/ 2382715 h 3389478"/>
              <a:gd name="connsiteX6" fmla="*/ 817685 w 7741478"/>
              <a:gd name="connsiteY6" fmla="*/ 1740876 h 3389478"/>
              <a:gd name="connsiteX7" fmla="*/ 501162 w 7741478"/>
              <a:gd name="connsiteY7" fmla="*/ 1573823 h 3389478"/>
              <a:gd name="connsiteX8" fmla="*/ 0 w 7741478"/>
              <a:gd name="connsiteY8" fmla="*/ 1318846 h 3389478"/>
              <a:gd name="connsiteX0" fmla="*/ 6928338 w 7746683"/>
              <a:gd name="connsiteY0" fmla="*/ 0 h 3378068"/>
              <a:gd name="connsiteX1" fmla="*/ 7737231 w 7746683"/>
              <a:gd name="connsiteY1" fmla="*/ 2127739 h 3378068"/>
              <a:gd name="connsiteX2" fmla="*/ 7218485 w 7746683"/>
              <a:gd name="connsiteY2" fmla="*/ 2857499 h 3378068"/>
              <a:gd name="connsiteX3" fmla="*/ 5125915 w 7746683"/>
              <a:gd name="connsiteY3" fmla="*/ 3367453 h 3378068"/>
              <a:gd name="connsiteX4" fmla="*/ 2031023 w 7746683"/>
              <a:gd name="connsiteY4" fmla="*/ 2382715 h 3378068"/>
              <a:gd name="connsiteX5" fmla="*/ 817685 w 7746683"/>
              <a:gd name="connsiteY5" fmla="*/ 1740876 h 3378068"/>
              <a:gd name="connsiteX6" fmla="*/ 501162 w 7746683"/>
              <a:gd name="connsiteY6" fmla="*/ 1573823 h 3378068"/>
              <a:gd name="connsiteX7" fmla="*/ 0 w 7746683"/>
              <a:gd name="connsiteY7" fmla="*/ 1318846 h 3378068"/>
              <a:gd name="connsiteX0" fmla="*/ 7236069 w 8054414"/>
              <a:gd name="connsiteY0" fmla="*/ 0 h 3378068"/>
              <a:gd name="connsiteX1" fmla="*/ 8044962 w 8054414"/>
              <a:gd name="connsiteY1" fmla="*/ 2127739 h 3378068"/>
              <a:gd name="connsiteX2" fmla="*/ 7526216 w 8054414"/>
              <a:gd name="connsiteY2" fmla="*/ 2857499 h 3378068"/>
              <a:gd name="connsiteX3" fmla="*/ 5433646 w 8054414"/>
              <a:gd name="connsiteY3" fmla="*/ 3367453 h 3378068"/>
              <a:gd name="connsiteX4" fmla="*/ 2338754 w 8054414"/>
              <a:gd name="connsiteY4" fmla="*/ 2382715 h 3378068"/>
              <a:gd name="connsiteX5" fmla="*/ 1125416 w 8054414"/>
              <a:gd name="connsiteY5" fmla="*/ 1740876 h 3378068"/>
              <a:gd name="connsiteX6" fmla="*/ 808893 w 8054414"/>
              <a:gd name="connsiteY6" fmla="*/ 1573823 h 3378068"/>
              <a:gd name="connsiteX7" fmla="*/ 0 w 8054414"/>
              <a:gd name="connsiteY7" fmla="*/ 1055077 h 3378068"/>
              <a:gd name="connsiteX0" fmla="*/ 7209693 w 8028038"/>
              <a:gd name="connsiteY0" fmla="*/ 0 h 3378068"/>
              <a:gd name="connsiteX1" fmla="*/ 8018586 w 8028038"/>
              <a:gd name="connsiteY1" fmla="*/ 2127739 h 3378068"/>
              <a:gd name="connsiteX2" fmla="*/ 7499840 w 8028038"/>
              <a:gd name="connsiteY2" fmla="*/ 2857499 h 3378068"/>
              <a:gd name="connsiteX3" fmla="*/ 5407270 w 8028038"/>
              <a:gd name="connsiteY3" fmla="*/ 3367453 h 3378068"/>
              <a:gd name="connsiteX4" fmla="*/ 2312378 w 8028038"/>
              <a:gd name="connsiteY4" fmla="*/ 2382715 h 3378068"/>
              <a:gd name="connsiteX5" fmla="*/ 1099040 w 8028038"/>
              <a:gd name="connsiteY5" fmla="*/ 1740876 h 3378068"/>
              <a:gd name="connsiteX6" fmla="*/ 782517 w 8028038"/>
              <a:gd name="connsiteY6" fmla="*/ 1573823 h 3378068"/>
              <a:gd name="connsiteX7" fmla="*/ 0 w 8028038"/>
              <a:gd name="connsiteY7" fmla="*/ 1081454 h 3378068"/>
              <a:gd name="connsiteX0" fmla="*/ 7209693 w 8028038"/>
              <a:gd name="connsiteY0" fmla="*/ 0 h 3378068"/>
              <a:gd name="connsiteX1" fmla="*/ 8018586 w 8028038"/>
              <a:gd name="connsiteY1" fmla="*/ 2127739 h 3378068"/>
              <a:gd name="connsiteX2" fmla="*/ 7499840 w 8028038"/>
              <a:gd name="connsiteY2" fmla="*/ 2857499 h 3378068"/>
              <a:gd name="connsiteX3" fmla="*/ 5407270 w 8028038"/>
              <a:gd name="connsiteY3" fmla="*/ 3367453 h 3378068"/>
              <a:gd name="connsiteX4" fmla="*/ 2312378 w 8028038"/>
              <a:gd name="connsiteY4" fmla="*/ 2382715 h 3378068"/>
              <a:gd name="connsiteX5" fmla="*/ 782517 w 8028038"/>
              <a:gd name="connsiteY5" fmla="*/ 1573823 h 3378068"/>
              <a:gd name="connsiteX6" fmla="*/ 0 w 8028038"/>
              <a:gd name="connsiteY6" fmla="*/ 1081454 h 3378068"/>
              <a:gd name="connsiteX0" fmla="*/ 7209693 w 8028038"/>
              <a:gd name="connsiteY0" fmla="*/ 0 h 3378068"/>
              <a:gd name="connsiteX1" fmla="*/ 8018586 w 8028038"/>
              <a:gd name="connsiteY1" fmla="*/ 2127739 h 3378068"/>
              <a:gd name="connsiteX2" fmla="*/ 7499840 w 8028038"/>
              <a:gd name="connsiteY2" fmla="*/ 2857499 h 3378068"/>
              <a:gd name="connsiteX3" fmla="*/ 5407270 w 8028038"/>
              <a:gd name="connsiteY3" fmla="*/ 3367453 h 3378068"/>
              <a:gd name="connsiteX4" fmla="*/ 2312378 w 8028038"/>
              <a:gd name="connsiteY4" fmla="*/ 2382715 h 3378068"/>
              <a:gd name="connsiteX5" fmla="*/ 0 w 8028038"/>
              <a:gd name="connsiteY5" fmla="*/ 1081454 h 3378068"/>
              <a:gd name="connsiteX0" fmla="*/ 7209693 w 8028038"/>
              <a:gd name="connsiteY0" fmla="*/ 0 h 3384942"/>
              <a:gd name="connsiteX1" fmla="*/ 8018586 w 8028038"/>
              <a:gd name="connsiteY1" fmla="*/ 2127739 h 3384942"/>
              <a:gd name="connsiteX2" fmla="*/ 7499840 w 8028038"/>
              <a:gd name="connsiteY2" fmla="*/ 2857499 h 3384942"/>
              <a:gd name="connsiteX3" fmla="*/ 5407270 w 8028038"/>
              <a:gd name="connsiteY3" fmla="*/ 3367453 h 3384942"/>
              <a:gd name="connsiteX4" fmla="*/ 2233247 w 8028038"/>
              <a:gd name="connsiteY4" fmla="*/ 2215661 h 3384942"/>
              <a:gd name="connsiteX5" fmla="*/ 0 w 8028038"/>
              <a:gd name="connsiteY5" fmla="*/ 1081454 h 3384942"/>
              <a:gd name="connsiteX0" fmla="*/ 7209693 w 8024731"/>
              <a:gd name="connsiteY0" fmla="*/ 0 h 3431272"/>
              <a:gd name="connsiteX1" fmla="*/ 8018586 w 8024731"/>
              <a:gd name="connsiteY1" fmla="*/ 2127739 h 3431272"/>
              <a:gd name="connsiteX2" fmla="*/ 7499840 w 8024731"/>
              <a:gd name="connsiteY2" fmla="*/ 2857499 h 3431272"/>
              <a:gd name="connsiteX3" fmla="*/ 6074020 w 8024731"/>
              <a:gd name="connsiteY3" fmla="*/ 3415078 h 3431272"/>
              <a:gd name="connsiteX4" fmla="*/ 2233247 w 8024731"/>
              <a:gd name="connsiteY4" fmla="*/ 2215661 h 3431272"/>
              <a:gd name="connsiteX5" fmla="*/ 0 w 8024731"/>
              <a:gd name="connsiteY5" fmla="*/ 1081454 h 3431272"/>
              <a:gd name="connsiteX0" fmla="*/ 7209693 w 8026211"/>
              <a:gd name="connsiteY0" fmla="*/ 0 h 3421991"/>
              <a:gd name="connsiteX1" fmla="*/ 8018586 w 8026211"/>
              <a:gd name="connsiteY1" fmla="*/ 2127739 h 3421991"/>
              <a:gd name="connsiteX2" fmla="*/ 7499840 w 8026211"/>
              <a:gd name="connsiteY2" fmla="*/ 2857499 h 3421991"/>
              <a:gd name="connsiteX3" fmla="*/ 5712070 w 8026211"/>
              <a:gd name="connsiteY3" fmla="*/ 3405553 h 3421991"/>
              <a:gd name="connsiteX4" fmla="*/ 2233247 w 8026211"/>
              <a:gd name="connsiteY4" fmla="*/ 2215661 h 3421991"/>
              <a:gd name="connsiteX5" fmla="*/ 0 w 8026211"/>
              <a:gd name="connsiteY5" fmla="*/ 1081454 h 34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6211" h="3421991">
                <a:moveTo>
                  <a:pt x="7209693" y="0"/>
                </a:moveTo>
                <a:cubicBezTo>
                  <a:pt x="7269041" y="216877"/>
                  <a:pt x="7970228" y="1651489"/>
                  <a:pt x="8018586" y="2127739"/>
                </a:cubicBezTo>
                <a:cubicBezTo>
                  <a:pt x="8066944" y="2603989"/>
                  <a:pt x="7884259" y="2644530"/>
                  <a:pt x="7499840" y="2857499"/>
                </a:cubicBezTo>
                <a:cubicBezTo>
                  <a:pt x="7115421" y="3070468"/>
                  <a:pt x="6589836" y="3512526"/>
                  <a:pt x="5712070" y="3405553"/>
                </a:cubicBezTo>
                <a:cubicBezTo>
                  <a:pt x="4834305" y="3298580"/>
                  <a:pt x="3134458" y="2596661"/>
                  <a:pt x="2233247" y="2215661"/>
                </a:cubicBezTo>
                <a:cubicBezTo>
                  <a:pt x="1332036" y="1834661"/>
                  <a:pt x="481746" y="1352550"/>
                  <a:pt x="0" y="1081454"/>
                </a:cubicBezTo>
              </a:path>
            </a:pathLst>
          </a:custGeom>
          <a:noFill/>
          <a:ln w="38100">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accent1">
                  <a:lumMod val="40000"/>
                  <a:lumOff val="60000"/>
                </a:schemeClr>
              </a:solidFill>
            </a:endParaRPr>
          </a:p>
        </p:txBody>
      </p:sp>
      <p:sp>
        <p:nvSpPr>
          <p:cNvPr id="6" name="Ellipse 5">
            <a:extLst>
              <a:ext uri="{FF2B5EF4-FFF2-40B4-BE49-F238E27FC236}">
                <a16:creationId xmlns:a16="http://schemas.microsoft.com/office/drawing/2014/main" id="{BAC72A7A-9D8D-9226-DF38-79F0A7157F6B}"/>
              </a:ext>
            </a:extLst>
          </p:cNvPr>
          <p:cNvSpPr/>
          <p:nvPr/>
        </p:nvSpPr>
        <p:spPr>
          <a:xfrm>
            <a:off x="7286625" y="4657725"/>
            <a:ext cx="857250" cy="838200"/>
          </a:xfrm>
          <a:prstGeom prst="ellipse">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863464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3B5E55E2-09E5-4995-2DD7-3E119FFE0FFC}"/>
              </a:ext>
            </a:extLst>
          </p:cNvPr>
          <p:cNvGrpSpPr/>
          <p:nvPr/>
        </p:nvGrpSpPr>
        <p:grpSpPr>
          <a:xfrm>
            <a:off x="1593273" y="367"/>
            <a:ext cx="10598727" cy="6857266"/>
            <a:chOff x="1593273" y="367"/>
            <a:chExt cx="10598727" cy="6857266"/>
          </a:xfrm>
        </p:grpSpPr>
        <p:pic>
          <p:nvPicPr>
            <p:cNvPr id="36" name="Image 35">
              <a:extLst>
                <a:ext uri="{FF2B5EF4-FFF2-40B4-BE49-F238E27FC236}">
                  <a16:creationId xmlns:a16="http://schemas.microsoft.com/office/drawing/2014/main" id="{ACFDFCB3-29EB-B9BD-4DC3-2738BDD538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93273" y="367"/>
              <a:ext cx="10598727" cy="6857266"/>
            </a:xfrm>
            <a:prstGeom prst="rect">
              <a:avLst/>
            </a:prstGeom>
          </p:spPr>
        </p:pic>
        <p:sp>
          <p:nvSpPr>
            <p:cNvPr id="4" name="Ellipse 3">
              <a:extLst>
                <a:ext uri="{FF2B5EF4-FFF2-40B4-BE49-F238E27FC236}">
                  <a16:creationId xmlns:a16="http://schemas.microsoft.com/office/drawing/2014/main" id="{4DEEB840-5479-4E00-6190-1EDBC1D33B58}"/>
                </a:ext>
              </a:extLst>
            </p:cNvPr>
            <p:cNvSpPr/>
            <p:nvPr/>
          </p:nvSpPr>
          <p:spPr>
            <a:xfrm>
              <a:off x="7286625" y="4657725"/>
              <a:ext cx="857250" cy="838200"/>
            </a:xfrm>
            <a:prstGeom prst="ellipse">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2" name="Titre 1">
            <a:extLst>
              <a:ext uri="{FF2B5EF4-FFF2-40B4-BE49-F238E27FC236}">
                <a16:creationId xmlns:a16="http://schemas.microsoft.com/office/drawing/2014/main" id="{79C329AA-674B-8543-720C-CC7D297102BB}"/>
              </a:ext>
            </a:extLst>
          </p:cNvPr>
          <p:cNvSpPr>
            <a:spLocks noGrp="1"/>
          </p:cNvSpPr>
          <p:nvPr>
            <p:ph type="title"/>
          </p:nvPr>
        </p:nvSpPr>
        <p:spPr>
          <a:xfrm>
            <a:off x="318895" y="228600"/>
            <a:ext cx="3044953" cy="1174991"/>
          </a:xfrm>
        </p:spPr>
        <p:txBody>
          <a:bodyPr vert="horz" lIns="182880" tIns="182880" rIns="182880" bIns="182880" rtlCol="0" anchor="ctr">
            <a:normAutofit fontScale="90000"/>
          </a:bodyPr>
          <a:lstStyle/>
          <a:p>
            <a:r>
              <a:rPr lang="en-US" sz="2000" dirty="0"/>
              <a:t>Le port de </a:t>
            </a:r>
            <a:br>
              <a:rPr lang="en-US" sz="2000" dirty="0"/>
            </a:br>
            <a:r>
              <a:rPr lang="en-US" sz="2000" dirty="0"/>
              <a:t>cap-aux-</a:t>
            </a:r>
            <a:r>
              <a:rPr lang="en-US" sz="2000" dirty="0" err="1"/>
              <a:t>meules</a:t>
            </a:r>
            <a:br>
              <a:rPr lang="en-US" sz="2000" dirty="0"/>
            </a:br>
            <a:r>
              <a:rPr lang="en-US" sz="2000" dirty="0"/>
              <a:t>(Proposition)</a:t>
            </a:r>
          </a:p>
        </p:txBody>
      </p:sp>
      <p:sp>
        <p:nvSpPr>
          <p:cNvPr id="42" name="ZoneTexte 41">
            <a:extLst>
              <a:ext uri="{FF2B5EF4-FFF2-40B4-BE49-F238E27FC236}">
                <a16:creationId xmlns:a16="http://schemas.microsoft.com/office/drawing/2014/main" id="{53A058C9-9C2F-D087-8B7D-A1D3456684D8}"/>
              </a:ext>
            </a:extLst>
          </p:cNvPr>
          <p:cNvSpPr txBox="1"/>
          <p:nvPr/>
        </p:nvSpPr>
        <p:spPr>
          <a:xfrm>
            <a:off x="10110419" y="6368335"/>
            <a:ext cx="1528763" cy="200055"/>
          </a:xfrm>
          <a:prstGeom prst="rect">
            <a:avLst/>
          </a:prstGeom>
          <a:noFill/>
        </p:spPr>
        <p:txBody>
          <a:bodyPr wrap="square" rtlCol="0">
            <a:spAutoFit/>
          </a:bodyPr>
          <a:lstStyle/>
          <a:p>
            <a:r>
              <a:rPr lang="fr-CA" sz="700" dirty="0"/>
              <a:t>0       25            75                150m</a:t>
            </a:r>
          </a:p>
        </p:txBody>
      </p:sp>
    </p:spTree>
    <p:extLst>
      <p:ext uri="{BB962C8B-B14F-4D97-AF65-F5344CB8AC3E}">
        <p14:creationId xmlns:p14="http://schemas.microsoft.com/office/powerpoint/2010/main" val="3296899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Image 35">
            <a:extLst>
              <a:ext uri="{FF2B5EF4-FFF2-40B4-BE49-F238E27FC236}">
                <a16:creationId xmlns:a16="http://schemas.microsoft.com/office/drawing/2014/main" id="{ACFDFCB3-29EB-B9BD-4DC3-2738BDD538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93273" y="367"/>
            <a:ext cx="10598727" cy="6857266"/>
          </a:xfrm>
          <a:prstGeom prst="rect">
            <a:avLst/>
          </a:prstGeom>
        </p:spPr>
      </p:pic>
      <p:sp>
        <p:nvSpPr>
          <p:cNvPr id="2" name="Titre 1">
            <a:extLst>
              <a:ext uri="{FF2B5EF4-FFF2-40B4-BE49-F238E27FC236}">
                <a16:creationId xmlns:a16="http://schemas.microsoft.com/office/drawing/2014/main" id="{79C329AA-674B-8543-720C-CC7D297102BB}"/>
              </a:ext>
            </a:extLst>
          </p:cNvPr>
          <p:cNvSpPr>
            <a:spLocks noGrp="1"/>
          </p:cNvSpPr>
          <p:nvPr>
            <p:ph type="title"/>
          </p:nvPr>
        </p:nvSpPr>
        <p:spPr>
          <a:xfrm>
            <a:off x="318895" y="228600"/>
            <a:ext cx="3044953" cy="1174991"/>
          </a:xfrm>
        </p:spPr>
        <p:txBody>
          <a:bodyPr vert="horz" lIns="182880" tIns="182880" rIns="182880" bIns="182880" rtlCol="0" anchor="ctr">
            <a:normAutofit fontScale="90000"/>
          </a:bodyPr>
          <a:lstStyle/>
          <a:p>
            <a:r>
              <a:rPr lang="en-US" sz="2000" dirty="0"/>
              <a:t>Le port de </a:t>
            </a:r>
            <a:br>
              <a:rPr lang="en-US" sz="2000" dirty="0"/>
            </a:br>
            <a:r>
              <a:rPr lang="en-US" sz="2000" dirty="0"/>
              <a:t>cap-aux-</a:t>
            </a:r>
            <a:r>
              <a:rPr lang="en-US" sz="2000" dirty="0" err="1"/>
              <a:t>meules</a:t>
            </a:r>
            <a:br>
              <a:rPr lang="en-US" sz="2000" dirty="0"/>
            </a:br>
            <a:r>
              <a:rPr lang="en-US" sz="2000" dirty="0"/>
              <a:t>(Proposition)</a:t>
            </a:r>
          </a:p>
        </p:txBody>
      </p:sp>
      <p:sp>
        <p:nvSpPr>
          <p:cNvPr id="42" name="ZoneTexte 41">
            <a:extLst>
              <a:ext uri="{FF2B5EF4-FFF2-40B4-BE49-F238E27FC236}">
                <a16:creationId xmlns:a16="http://schemas.microsoft.com/office/drawing/2014/main" id="{53A058C9-9C2F-D087-8B7D-A1D3456684D8}"/>
              </a:ext>
            </a:extLst>
          </p:cNvPr>
          <p:cNvSpPr txBox="1"/>
          <p:nvPr/>
        </p:nvSpPr>
        <p:spPr>
          <a:xfrm>
            <a:off x="10110419" y="6368335"/>
            <a:ext cx="1528763" cy="200055"/>
          </a:xfrm>
          <a:prstGeom prst="rect">
            <a:avLst/>
          </a:prstGeom>
          <a:noFill/>
        </p:spPr>
        <p:txBody>
          <a:bodyPr wrap="square" rtlCol="0">
            <a:spAutoFit/>
          </a:bodyPr>
          <a:lstStyle/>
          <a:p>
            <a:r>
              <a:rPr lang="fr-CA" sz="700" dirty="0"/>
              <a:t>0       25            75                150m</a:t>
            </a:r>
          </a:p>
        </p:txBody>
      </p:sp>
      <p:sp>
        <p:nvSpPr>
          <p:cNvPr id="9" name="Forme libre : forme 8">
            <a:extLst>
              <a:ext uri="{FF2B5EF4-FFF2-40B4-BE49-F238E27FC236}">
                <a16:creationId xmlns:a16="http://schemas.microsoft.com/office/drawing/2014/main" id="{03E36097-92D3-38AD-C37D-79312B51052E}"/>
              </a:ext>
            </a:extLst>
          </p:cNvPr>
          <p:cNvSpPr/>
          <p:nvPr/>
        </p:nvSpPr>
        <p:spPr>
          <a:xfrm>
            <a:off x="3954689" y="4182110"/>
            <a:ext cx="1148806" cy="1378585"/>
          </a:xfrm>
          <a:custGeom>
            <a:avLst/>
            <a:gdLst>
              <a:gd name="connsiteX0" fmla="*/ 1082040 w 1082040"/>
              <a:gd name="connsiteY0" fmla="*/ 1224280 h 1224280"/>
              <a:gd name="connsiteX1" fmla="*/ 695960 w 1082040"/>
              <a:gd name="connsiteY1" fmla="*/ 1016000 h 1224280"/>
              <a:gd name="connsiteX2" fmla="*/ 233680 w 1082040"/>
              <a:gd name="connsiteY2" fmla="*/ 502920 h 1224280"/>
              <a:gd name="connsiteX3" fmla="*/ 0 w 1082040"/>
              <a:gd name="connsiteY3" fmla="*/ 0 h 1224280"/>
              <a:gd name="connsiteX0" fmla="*/ 1082040 w 1082040"/>
              <a:gd name="connsiteY0" fmla="*/ 1277620 h 1277620"/>
              <a:gd name="connsiteX1" fmla="*/ 695960 w 1082040"/>
              <a:gd name="connsiteY1" fmla="*/ 1069340 h 1277620"/>
              <a:gd name="connsiteX2" fmla="*/ 233680 w 1082040"/>
              <a:gd name="connsiteY2" fmla="*/ 556260 h 1277620"/>
              <a:gd name="connsiteX3" fmla="*/ 0 w 1082040"/>
              <a:gd name="connsiteY3" fmla="*/ 0 h 1277620"/>
              <a:gd name="connsiteX0" fmla="*/ 1102995 w 1102995"/>
              <a:gd name="connsiteY0" fmla="*/ 1350010 h 1350010"/>
              <a:gd name="connsiteX1" fmla="*/ 716915 w 1102995"/>
              <a:gd name="connsiteY1" fmla="*/ 1141730 h 1350010"/>
              <a:gd name="connsiteX2" fmla="*/ 254635 w 1102995"/>
              <a:gd name="connsiteY2" fmla="*/ 628650 h 1350010"/>
              <a:gd name="connsiteX3" fmla="*/ 0 w 1102995"/>
              <a:gd name="connsiteY3" fmla="*/ 0 h 1350010"/>
              <a:gd name="connsiteX0" fmla="*/ 1102995 w 1102995"/>
              <a:gd name="connsiteY0" fmla="*/ 1350010 h 1350010"/>
              <a:gd name="connsiteX1" fmla="*/ 716915 w 1102995"/>
              <a:gd name="connsiteY1" fmla="*/ 1141730 h 1350010"/>
              <a:gd name="connsiteX2" fmla="*/ 254635 w 1102995"/>
              <a:gd name="connsiteY2" fmla="*/ 628650 h 1350010"/>
              <a:gd name="connsiteX3" fmla="*/ 0 w 1102995"/>
              <a:gd name="connsiteY3" fmla="*/ 0 h 1350010"/>
              <a:gd name="connsiteX0" fmla="*/ 1102995 w 1102995"/>
              <a:gd name="connsiteY0" fmla="*/ 1350010 h 1350010"/>
              <a:gd name="connsiteX1" fmla="*/ 716915 w 1102995"/>
              <a:gd name="connsiteY1" fmla="*/ 1141730 h 1350010"/>
              <a:gd name="connsiteX2" fmla="*/ 254635 w 1102995"/>
              <a:gd name="connsiteY2" fmla="*/ 628650 h 1350010"/>
              <a:gd name="connsiteX3" fmla="*/ 0 w 1102995"/>
              <a:gd name="connsiteY3" fmla="*/ 0 h 1350010"/>
              <a:gd name="connsiteX0" fmla="*/ 1089660 w 1089660"/>
              <a:gd name="connsiteY0" fmla="*/ 1350010 h 1350010"/>
              <a:gd name="connsiteX1" fmla="*/ 703580 w 1089660"/>
              <a:gd name="connsiteY1" fmla="*/ 1141730 h 1350010"/>
              <a:gd name="connsiteX2" fmla="*/ 241300 w 1089660"/>
              <a:gd name="connsiteY2" fmla="*/ 628650 h 1350010"/>
              <a:gd name="connsiteX3" fmla="*/ 0 w 1089660"/>
              <a:gd name="connsiteY3" fmla="*/ 0 h 1350010"/>
              <a:gd name="connsiteX0" fmla="*/ 1089751 w 1089751"/>
              <a:gd name="connsiteY0" fmla="*/ 1350010 h 1350010"/>
              <a:gd name="connsiteX1" fmla="*/ 703671 w 1089751"/>
              <a:gd name="connsiteY1" fmla="*/ 1141730 h 1350010"/>
              <a:gd name="connsiteX2" fmla="*/ 241391 w 1089751"/>
              <a:gd name="connsiteY2" fmla="*/ 628650 h 1350010"/>
              <a:gd name="connsiteX3" fmla="*/ 91 w 1089751"/>
              <a:gd name="connsiteY3" fmla="*/ 0 h 1350010"/>
              <a:gd name="connsiteX0" fmla="*/ 1089751 w 1089751"/>
              <a:gd name="connsiteY0" fmla="*/ 1350010 h 1350010"/>
              <a:gd name="connsiteX1" fmla="*/ 732246 w 1089751"/>
              <a:gd name="connsiteY1" fmla="*/ 1139825 h 1350010"/>
              <a:gd name="connsiteX2" fmla="*/ 241391 w 1089751"/>
              <a:gd name="connsiteY2" fmla="*/ 628650 h 1350010"/>
              <a:gd name="connsiteX3" fmla="*/ 91 w 1089751"/>
              <a:gd name="connsiteY3" fmla="*/ 0 h 1350010"/>
              <a:gd name="connsiteX0" fmla="*/ 1148806 w 1148806"/>
              <a:gd name="connsiteY0" fmla="*/ 1378585 h 1378585"/>
              <a:gd name="connsiteX1" fmla="*/ 732246 w 1148806"/>
              <a:gd name="connsiteY1" fmla="*/ 1139825 h 1378585"/>
              <a:gd name="connsiteX2" fmla="*/ 241391 w 1148806"/>
              <a:gd name="connsiteY2" fmla="*/ 628650 h 1378585"/>
              <a:gd name="connsiteX3" fmla="*/ 91 w 1148806"/>
              <a:gd name="connsiteY3" fmla="*/ 0 h 1378585"/>
            </a:gdLst>
            <a:ahLst/>
            <a:cxnLst>
              <a:cxn ang="0">
                <a:pos x="connsiteX0" y="connsiteY0"/>
              </a:cxn>
              <a:cxn ang="0">
                <a:pos x="connsiteX1" y="connsiteY1"/>
              </a:cxn>
              <a:cxn ang="0">
                <a:pos x="connsiteX2" y="connsiteY2"/>
              </a:cxn>
              <a:cxn ang="0">
                <a:pos x="connsiteX3" y="connsiteY3"/>
              </a:cxn>
            </a:cxnLst>
            <a:rect l="l" t="t" r="r" b="b"/>
            <a:pathLst>
              <a:path w="1148806" h="1378585">
                <a:moveTo>
                  <a:pt x="1148806" y="1378585"/>
                </a:moveTo>
                <a:cubicBezTo>
                  <a:pt x="1026462" y="1334558"/>
                  <a:pt x="883482" y="1264814"/>
                  <a:pt x="732246" y="1139825"/>
                </a:cubicBezTo>
                <a:cubicBezTo>
                  <a:pt x="581010" y="1014836"/>
                  <a:pt x="357384" y="797983"/>
                  <a:pt x="241391" y="628650"/>
                </a:cubicBezTo>
                <a:cubicBezTo>
                  <a:pt x="125398" y="459317"/>
                  <a:pt x="-3931" y="202988"/>
                  <a:pt x="91"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Forme libre : forme 9">
            <a:extLst>
              <a:ext uri="{FF2B5EF4-FFF2-40B4-BE49-F238E27FC236}">
                <a16:creationId xmlns:a16="http://schemas.microsoft.com/office/drawing/2014/main" id="{00A4F98F-6C13-FC8C-BF8C-78EF92F90980}"/>
              </a:ext>
            </a:extLst>
          </p:cNvPr>
          <p:cNvSpPr/>
          <p:nvPr/>
        </p:nvSpPr>
        <p:spPr>
          <a:xfrm>
            <a:off x="3830320" y="4236720"/>
            <a:ext cx="422662" cy="1295400"/>
          </a:xfrm>
          <a:custGeom>
            <a:avLst/>
            <a:gdLst>
              <a:gd name="connsiteX0" fmla="*/ 0 w 425480"/>
              <a:gd name="connsiteY0" fmla="*/ 0 h 1295400"/>
              <a:gd name="connsiteX1" fmla="*/ 50800 w 425480"/>
              <a:gd name="connsiteY1" fmla="*/ 279400 h 1295400"/>
              <a:gd name="connsiteX2" fmla="*/ 238760 w 425480"/>
              <a:gd name="connsiteY2" fmla="*/ 579120 h 1295400"/>
              <a:gd name="connsiteX3" fmla="*/ 401320 w 425480"/>
              <a:gd name="connsiteY3" fmla="*/ 838200 h 1295400"/>
              <a:gd name="connsiteX4" fmla="*/ 421640 w 425480"/>
              <a:gd name="connsiteY4" fmla="*/ 1295400 h 1295400"/>
              <a:gd name="connsiteX0" fmla="*/ 0 w 422662"/>
              <a:gd name="connsiteY0" fmla="*/ 0 h 1295400"/>
              <a:gd name="connsiteX1" fmla="*/ 50800 w 422662"/>
              <a:gd name="connsiteY1" fmla="*/ 279400 h 1295400"/>
              <a:gd name="connsiteX2" fmla="*/ 238760 w 422662"/>
              <a:gd name="connsiteY2" fmla="*/ 579120 h 1295400"/>
              <a:gd name="connsiteX3" fmla="*/ 382270 w 422662"/>
              <a:gd name="connsiteY3" fmla="*/ 857250 h 1295400"/>
              <a:gd name="connsiteX4" fmla="*/ 421640 w 422662"/>
              <a:gd name="connsiteY4" fmla="*/ 1295400 h 129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62" h="1295400">
                <a:moveTo>
                  <a:pt x="0" y="0"/>
                </a:moveTo>
                <a:cubicBezTo>
                  <a:pt x="5503" y="91440"/>
                  <a:pt x="11007" y="182880"/>
                  <a:pt x="50800" y="279400"/>
                </a:cubicBezTo>
                <a:cubicBezTo>
                  <a:pt x="90593" y="375920"/>
                  <a:pt x="183515" y="482812"/>
                  <a:pt x="238760" y="579120"/>
                </a:cubicBezTo>
                <a:cubicBezTo>
                  <a:pt x="294005" y="675428"/>
                  <a:pt x="351790" y="737870"/>
                  <a:pt x="382270" y="857250"/>
                </a:cubicBezTo>
                <a:cubicBezTo>
                  <a:pt x="412750" y="976630"/>
                  <a:pt x="426720" y="1126490"/>
                  <a:pt x="421640" y="129540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lèche : haut 10">
            <a:extLst>
              <a:ext uri="{FF2B5EF4-FFF2-40B4-BE49-F238E27FC236}">
                <a16:creationId xmlns:a16="http://schemas.microsoft.com/office/drawing/2014/main" id="{9C0A840C-C759-9AF2-2433-40618CA7924E}"/>
              </a:ext>
            </a:extLst>
          </p:cNvPr>
          <p:cNvSpPr/>
          <p:nvPr/>
        </p:nvSpPr>
        <p:spPr>
          <a:xfrm rot="19847273">
            <a:off x="4339251" y="5100258"/>
            <a:ext cx="76200" cy="306228"/>
          </a:xfrm>
          <a:prstGeom prst="upArrow">
            <a:avLst>
              <a:gd name="adj1" fmla="val 36908"/>
              <a:gd name="adj2" fmla="val 657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Flèche : haut 11">
            <a:extLst>
              <a:ext uri="{FF2B5EF4-FFF2-40B4-BE49-F238E27FC236}">
                <a16:creationId xmlns:a16="http://schemas.microsoft.com/office/drawing/2014/main" id="{15725174-C25F-7B2C-B6D9-79DB14663A84}"/>
              </a:ext>
            </a:extLst>
          </p:cNvPr>
          <p:cNvSpPr/>
          <p:nvPr/>
        </p:nvSpPr>
        <p:spPr>
          <a:xfrm rot="9867222">
            <a:off x="3892198" y="4246472"/>
            <a:ext cx="76200" cy="306228"/>
          </a:xfrm>
          <a:prstGeom prst="upArrow">
            <a:avLst>
              <a:gd name="adj1" fmla="val 36908"/>
              <a:gd name="adj2" fmla="val 657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Flèche : haut 12">
            <a:extLst>
              <a:ext uri="{FF2B5EF4-FFF2-40B4-BE49-F238E27FC236}">
                <a16:creationId xmlns:a16="http://schemas.microsoft.com/office/drawing/2014/main" id="{F353BA54-E0B7-E632-4CEE-CCA4B9A99A43}"/>
              </a:ext>
            </a:extLst>
          </p:cNvPr>
          <p:cNvSpPr/>
          <p:nvPr/>
        </p:nvSpPr>
        <p:spPr>
          <a:xfrm rot="9047927">
            <a:off x="4447209" y="5159323"/>
            <a:ext cx="76200" cy="306228"/>
          </a:xfrm>
          <a:prstGeom prst="upArrow">
            <a:avLst>
              <a:gd name="adj1" fmla="val 36908"/>
              <a:gd name="adj2" fmla="val 657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 name="Forme libre : forme 2">
            <a:extLst>
              <a:ext uri="{FF2B5EF4-FFF2-40B4-BE49-F238E27FC236}">
                <a16:creationId xmlns:a16="http://schemas.microsoft.com/office/drawing/2014/main" id="{19516705-A1B2-AFF6-5E2C-7C13EA2E9CC7}"/>
              </a:ext>
            </a:extLst>
          </p:cNvPr>
          <p:cNvSpPr/>
          <p:nvPr/>
        </p:nvSpPr>
        <p:spPr>
          <a:xfrm>
            <a:off x="3939464" y="1866900"/>
            <a:ext cx="1651712" cy="2324101"/>
          </a:xfrm>
          <a:custGeom>
            <a:avLst/>
            <a:gdLst>
              <a:gd name="connsiteX0" fmla="*/ 13567 w 1432792"/>
              <a:gd name="connsiteY0" fmla="*/ 2176463 h 2176463"/>
              <a:gd name="connsiteX1" fmla="*/ 23092 w 1432792"/>
              <a:gd name="connsiteY1" fmla="*/ 1866900 h 2176463"/>
              <a:gd name="connsiteX2" fmla="*/ 227880 w 1432792"/>
              <a:gd name="connsiteY2" fmla="*/ 1309688 h 2176463"/>
              <a:gd name="connsiteX3" fmla="*/ 570780 w 1432792"/>
              <a:gd name="connsiteY3" fmla="*/ 600075 h 2176463"/>
              <a:gd name="connsiteX4" fmla="*/ 1432792 w 1432792"/>
              <a:gd name="connsiteY4" fmla="*/ 0 h 2176463"/>
              <a:gd name="connsiteX0" fmla="*/ 11232 w 1430457"/>
              <a:gd name="connsiteY0" fmla="*/ 2176463 h 2176463"/>
              <a:gd name="connsiteX1" fmla="*/ 25520 w 1430457"/>
              <a:gd name="connsiteY1" fmla="*/ 1852612 h 2176463"/>
              <a:gd name="connsiteX2" fmla="*/ 225545 w 1430457"/>
              <a:gd name="connsiteY2" fmla="*/ 1309688 h 2176463"/>
              <a:gd name="connsiteX3" fmla="*/ 568445 w 1430457"/>
              <a:gd name="connsiteY3" fmla="*/ 600075 h 2176463"/>
              <a:gd name="connsiteX4" fmla="*/ 1430457 w 1430457"/>
              <a:gd name="connsiteY4" fmla="*/ 0 h 2176463"/>
              <a:gd name="connsiteX0" fmla="*/ 6906 w 1426131"/>
              <a:gd name="connsiteY0" fmla="*/ 2176463 h 2176463"/>
              <a:gd name="connsiteX1" fmla="*/ 21194 w 1426131"/>
              <a:gd name="connsiteY1" fmla="*/ 1852612 h 2176463"/>
              <a:gd name="connsiteX2" fmla="*/ 221219 w 1426131"/>
              <a:gd name="connsiteY2" fmla="*/ 1309688 h 2176463"/>
              <a:gd name="connsiteX3" fmla="*/ 564119 w 1426131"/>
              <a:gd name="connsiteY3" fmla="*/ 600075 h 2176463"/>
              <a:gd name="connsiteX4" fmla="*/ 1426131 w 1426131"/>
              <a:gd name="connsiteY4" fmla="*/ 0 h 2176463"/>
              <a:gd name="connsiteX0" fmla="*/ 18175 w 1423112"/>
              <a:gd name="connsiteY0" fmla="*/ 2181226 h 2181226"/>
              <a:gd name="connsiteX1" fmla="*/ 18175 w 1423112"/>
              <a:gd name="connsiteY1" fmla="*/ 1852612 h 2181226"/>
              <a:gd name="connsiteX2" fmla="*/ 218200 w 1423112"/>
              <a:gd name="connsiteY2" fmla="*/ 1309688 h 2181226"/>
              <a:gd name="connsiteX3" fmla="*/ 561100 w 1423112"/>
              <a:gd name="connsiteY3" fmla="*/ 600075 h 2181226"/>
              <a:gd name="connsiteX4" fmla="*/ 1423112 w 1423112"/>
              <a:gd name="connsiteY4" fmla="*/ 0 h 2181226"/>
              <a:gd name="connsiteX0" fmla="*/ 18175 w 1651712"/>
              <a:gd name="connsiteY0" fmla="*/ 2324101 h 2324101"/>
              <a:gd name="connsiteX1" fmla="*/ 18175 w 1651712"/>
              <a:gd name="connsiteY1" fmla="*/ 1995487 h 2324101"/>
              <a:gd name="connsiteX2" fmla="*/ 218200 w 1651712"/>
              <a:gd name="connsiteY2" fmla="*/ 1452563 h 2324101"/>
              <a:gd name="connsiteX3" fmla="*/ 561100 w 1651712"/>
              <a:gd name="connsiteY3" fmla="*/ 742950 h 2324101"/>
              <a:gd name="connsiteX4" fmla="*/ 1651712 w 1651712"/>
              <a:gd name="connsiteY4" fmla="*/ 0 h 2324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712" h="2324101">
                <a:moveTo>
                  <a:pt x="18175" y="2324101"/>
                </a:moveTo>
                <a:cubicBezTo>
                  <a:pt x="5078" y="2241550"/>
                  <a:pt x="-15162" y="2140743"/>
                  <a:pt x="18175" y="1995487"/>
                </a:cubicBezTo>
                <a:cubicBezTo>
                  <a:pt x="51512" y="1850231"/>
                  <a:pt x="127713" y="1661319"/>
                  <a:pt x="218200" y="1452563"/>
                </a:cubicBezTo>
                <a:cubicBezTo>
                  <a:pt x="308687" y="1243807"/>
                  <a:pt x="360281" y="961231"/>
                  <a:pt x="561100" y="742950"/>
                </a:cubicBezTo>
                <a:cubicBezTo>
                  <a:pt x="761919" y="524669"/>
                  <a:pt x="1321115" y="190897"/>
                  <a:pt x="1651712"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 name="Ellipse 3">
            <a:extLst>
              <a:ext uri="{FF2B5EF4-FFF2-40B4-BE49-F238E27FC236}">
                <a16:creationId xmlns:a16="http://schemas.microsoft.com/office/drawing/2014/main" id="{1A7107C2-D89D-4167-BC32-0C10E7619256}"/>
              </a:ext>
            </a:extLst>
          </p:cNvPr>
          <p:cNvSpPr/>
          <p:nvPr/>
        </p:nvSpPr>
        <p:spPr>
          <a:xfrm>
            <a:off x="7286625" y="4657725"/>
            <a:ext cx="857250" cy="838200"/>
          </a:xfrm>
          <a:prstGeom prst="ellipse">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666257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3DE9B-ABFE-2123-9D5F-36947461FF4C}"/>
              </a:ext>
            </a:extLst>
          </p:cNvPr>
          <p:cNvSpPr>
            <a:spLocks noGrp="1"/>
          </p:cNvSpPr>
          <p:nvPr>
            <p:ph type="title"/>
          </p:nvPr>
        </p:nvSpPr>
        <p:spPr/>
        <p:txBody>
          <a:bodyPr/>
          <a:lstStyle/>
          <a:p>
            <a:r>
              <a:rPr lang="fr-CA" dirty="0"/>
              <a:t>Localisation du projet</a:t>
            </a:r>
          </a:p>
        </p:txBody>
      </p:sp>
      <p:sp>
        <p:nvSpPr>
          <p:cNvPr id="3" name="Espace réservé du contenu 2">
            <a:extLst>
              <a:ext uri="{FF2B5EF4-FFF2-40B4-BE49-F238E27FC236}">
                <a16:creationId xmlns:a16="http://schemas.microsoft.com/office/drawing/2014/main" id="{910D84A1-8A0D-BA51-3886-A04DCF2C26AF}"/>
              </a:ext>
            </a:extLst>
          </p:cNvPr>
          <p:cNvSpPr>
            <a:spLocks noGrp="1"/>
          </p:cNvSpPr>
          <p:nvPr>
            <p:ph idx="1"/>
          </p:nvPr>
        </p:nvSpPr>
        <p:spPr/>
        <p:txBody>
          <a:bodyPr/>
          <a:lstStyle/>
          <a:p>
            <a:endParaRPr lang="fr-CA" dirty="0"/>
          </a:p>
        </p:txBody>
      </p:sp>
      <p:sp>
        <p:nvSpPr>
          <p:cNvPr id="4" name="Espace réservé du texte 3">
            <a:extLst>
              <a:ext uri="{FF2B5EF4-FFF2-40B4-BE49-F238E27FC236}">
                <a16:creationId xmlns:a16="http://schemas.microsoft.com/office/drawing/2014/main" id="{280ACD8D-0374-4BF2-B0E2-B1C8C01C685A}"/>
              </a:ext>
            </a:extLst>
          </p:cNvPr>
          <p:cNvSpPr>
            <a:spLocks noGrp="1"/>
          </p:cNvSpPr>
          <p:nvPr>
            <p:ph type="body" sz="half" idx="2"/>
          </p:nvPr>
        </p:nvSpPr>
        <p:spPr/>
        <p:txBody>
          <a:bodyPr>
            <a:normAutofit/>
          </a:bodyPr>
          <a:lstStyle/>
          <a:p>
            <a:pPr algn="just"/>
            <a:r>
              <a:rPr lang="fr-CA" dirty="0"/>
              <a:t>L'Île du Cap aux Meules, c'est la porte d'entrée de l'archipel. Composée de trois localités (Fatima, Cap-aux-Meules, L'Étang-du-Nord), elle possède la plus importante concentration d'habitants et regroupe la plupart des services de l'archipel.</a:t>
            </a:r>
          </a:p>
          <a:p>
            <a:pPr algn="just"/>
            <a:endParaRPr lang="fr-CA" dirty="0"/>
          </a:p>
          <a:p>
            <a:pPr algn="r"/>
            <a:r>
              <a:rPr lang="fr-CA" sz="1300" dirty="0"/>
              <a:t>Tourisme Îles De La Madeleine (s.d.)</a:t>
            </a:r>
          </a:p>
        </p:txBody>
      </p:sp>
      <p:pic>
        <p:nvPicPr>
          <p:cNvPr id="5" name="Picture 2" descr="Carte de l'archipel.">
            <a:extLst>
              <a:ext uri="{FF2B5EF4-FFF2-40B4-BE49-F238E27FC236}">
                <a16:creationId xmlns:a16="http://schemas.microsoft.com/office/drawing/2014/main" id="{6F5178D3-E3E6-5280-0C40-733AA505E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626" y="804672"/>
            <a:ext cx="5336958" cy="511325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808ECF89-FAA4-105D-3E81-05234314637F}"/>
              </a:ext>
            </a:extLst>
          </p:cNvPr>
          <p:cNvSpPr txBox="1"/>
          <p:nvPr/>
        </p:nvSpPr>
        <p:spPr>
          <a:xfrm>
            <a:off x="6427626" y="5917926"/>
            <a:ext cx="5336958" cy="276999"/>
          </a:xfrm>
          <a:prstGeom prst="rect">
            <a:avLst/>
          </a:prstGeom>
          <a:noFill/>
        </p:spPr>
        <p:txBody>
          <a:bodyPr wrap="square" rtlCol="0">
            <a:spAutoFit/>
          </a:bodyPr>
          <a:lstStyle/>
          <a:p>
            <a:pPr algn="ctr"/>
            <a:r>
              <a:rPr lang="fr-CA" sz="1200" dirty="0"/>
              <a:t>Carte de l'archipel des îles de la Madeleine, Québec</a:t>
            </a:r>
          </a:p>
        </p:txBody>
      </p:sp>
      <p:sp>
        <p:nvSpPr>
          <p:cNvPr id="7" name="Étoile : 5 branches 6">
            <a:extLst>
              <a:ext uri="{FF2B5EF4-FFF2-40B4-BE49-F238E27FC236}">
                <a16:creationId xmlns:a16="http://schemas.microsoft.com/office/drawing/2014/main" id="{8370077B-81F2-E0FF-D78E-360B8DC8CB74}"/>
              </a:ext>
            </a:extLst>
          </p:cNvPr>
          <p:cNvSpPr/>
          <p:nvPr/>
        </p:nvSpPr>
        <p:spPr>
          <a:xfrm>
            <a:off x="7917100" y="3797776"/>
            <a:ext cx="144585" cy="1630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3167040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Image 35">
            <a:extLst>
              <a:ext uri="{FF2B5EF4-FFF2-40B4-BE49-F238E27FC236}">
                <a16:creationId xmlns:a16="http://schemas.microsoft.com/office/drawing/2014/main" id="{ACFDFCB3-29EB-B9BD-4DC3-2738BDD538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93273" y="367"/>
            <a:ext cx="10598727" cy="6857266"/>
          </a:xfrm>
          <a:prstGeom prst="rect">
            <a:avLst/>
          </a:prstGeom>
        </p:spPr>
      </p:pic>
      <p:sp>
        <p:nvSpPr>
          <p:cNvPr id="2" name="Titre 1">
            <a:extLst>
              <a:ext uri="{FF2B5EF4-FFF2-40B4-BE49-F238E27FC236}">
                <a16:creationId xmlns:a16="http://schemas.microsoft.com/office/drawing/2014/main" id="{79C329AA-674B-8543-720C-CC7D297102BB}"/>
              </a:ext>
            </a:extLst>
          </p:cNvPr>
          <p:cNvSpPr>
            <a:spLocks noGrp="1"/>
          </p:cNvSpPr>
          <p:nvPr>
            <p:ph type="title"/>
          </p:nvPr>
        </p:nvSpPr>
        <p:spPr>
          <a:xfrm>
            <a:off x="318895" y="228600"/>
            <a:ext cx="3044953" cy="1174991"/>
          </a:xfrm>
        </p:spPr>
        <p:txBody>
          <a:bodyPr vert="horz" lIns="182880" tIns="182880" rIns="182880" bIns="182880" rtlCol="0" anchor="ctr">
            <a:normAutofit fontScale="90000"/>
          </a:bodyPr>
          <a:lstStyle/>
          <a:p>
            <a:r>
              <a:rPr lang="en-US" sz="2000" dirty="0"/>
              <a:t>Le port de </a:t>
            </a:r>
            <a:br>
              <a:rPr lang="en-US" sz="2000" dirty="0"/>
            </a:br>
            <a:r>
              <a:rPr lang="en-US" sz="2000" dirty="0"/>
              <a:t>cap-aux-</a:t>
            </a:r>
            <a:r>
              <a:rPr lang="en-US" sz="2000" dirty="0" err="1"/>
              <a:t>meules</a:t>
            </a:r>
            <a:br>
              <a:rPr lang="en-US" sz="2000" dirty="0"/>
            </a:br>
            <a:r>
              <a:rPr lang="en-US" sz="2000" dirty="0"/>
              <a:t>(Proposition)</a:t>
            </a:r>
          </a:p>
        </p:txBody>
      </p:sp>
      <p:sp>
        <p:nvSpPr>
          <p:cNvPr id="42" name="ZoneTexte 41">
            <a:extLst>
              <a:ext uri="{FF2B5EF4-FFF2-40B4-BE49-F238E27FC236}">
                <a16:creationId xmlns:a16="http://schemas.microsoft.com/office/drawing/2014/main" id="{53A058C9-9C2F-D087-8B7D-A1D3456684D8}"/>
              </a:ext>
            </a:extLst>
          </p:cNvPr>
          <p:cNvSpPr txBox="1"/>
          <p:nvPr/>
        </p:nvSpPr>
        <p:spPr>
          <a:xfrm>
            <a:off x="10110419" y="6368335"/>
            <a:ext cx="1528763" cy="200055"/>
          </a:xfrm>
          <a:prstGeom prst="rect">
            <a:avLst/>
          </a:prstGeom>
          <a:noFill/>
        </p:spPr>
        <p:txBody>
          <a:bodyPr wrap="square" rtlCol="0">
            <a:spAutoFit/>
          </a:bodyPr>
          <a:lstStyle/>
          <a:p>
            <a:r>
              <a:rPr lang="fr-CA" sz="700" dirty="0"/>
              <a:t>0       25            75                150m</a:t>
            </a:r>
          </a:p>
        </p:txBody>
      </p:sp>
      <p:sp>
        <p:nvSpPr>
          <p:cNvPr id="9" name="Forme libre : forme 8">
            <a:extLst>
              <a:ext uri="{FF2B5EF4-FFF2-40B4-BE49-F238E27FC236}">
                <a16:creationId xmlns:a16="http://schemas.microsoft.com/office/drawing/2014/main" id="{03E36097-92D3-38AD-C37D-79312B51052E}"/>
              </a:ext>
            </a:extLst>
          </p:cNvPr>
          <p:cNvSpPr/>
          <p:nvPr/>
        </p:nvSpPr>
        <p:spPr>
          <a:xfrm>
            <a:off x="3954689" y="4182110"/>
            <a:ext cx="1148806" cy="1378585"/>
          </a:xfrm>
          <a:custGeom>
            <a:avLst/>
            <a:gdLst>
              <a:gd name="connsiteX0" fmla="*/ 1082040 w 1082040"/>
              <a:gd name="connsiteY0" fmla="*/ 1224280 h 1224280"/>
              <a:gd name="connsiteX1" fmla="*/ 695960 w 1082040"/>
              <a:gd name="connsiteY1" fmla="*/ 1016000 h 1224280"/>
              <a:gd name="connsiteX2" fmla="*/ 233680 w 1082040"/>
              <a:gd name="connsiteY2" fmla="*/ 502920 h 1224280"/>
              <a:gd name="connsiteX3" fmla="*/ 0 w 1082040"/>
              <a:gd name="connsiteY3" fmla="*/ 0 h 1224280"/>
              <a:gd name="connsiteX0" fmla="*/ 1082040 w 1082040"/>
              <a:gd name="connsiteY0" fmla="*/ 1277620 h 1277620"/>
              <a:gd name="connsiteX1" fmla="*/ 695960 w 1082040"/>
              <a:gd name="connsiteY1" fmla="*/ 1069340 h 1277620"/>
              <a:gd name="connsiteX2" fmla="*/ 233680 w 1082040"/>
              <a:gd name="connsiteY2" fmla="*/ 556260 h 1277620"/>
              <a:gd name="connsiteX3" fmla="*/ 0 w 1082040"/>
              <a:gd name="connsiteY3" fmla="*/ 0 h 1277620"/>
              <a:gd name="connsiteX0" fmla="*/ 1102995 w 1102995"/>
              <a:gd name="connsiteY0" fmla="*/ 1350010 h 1350010"/>
              <a:gd name="connsiteX1" fmla="*/ 716915 w 1102995"/>
              <a:gd name="connsiteY1" fmla="*/ 1141730 h 1350010"/>
              <a:gd name="connsiteX2" fmla="*/ 254635 w 1102995"/>
              <a:gd name="connsiteY2" fmla="*/ 628650 h 1350010"/>
              <a:gd name="connsiteX3" fmla="*/ 0 w 1102995"/>
              <a:gd name="connsiteY3" fmla="*/ 0 h 1350010"/>
              <a:gd name="connsiteX0" fmla="*/ 1102995 w 1102995"/>
              <a:gd name="connsiteY0" fmla="*/ 1350010 h 1350010"/>
              <a:gd name="connsiteX1" fmla="*/ 716915 w 1102995"/>
              <a:gd name="connsiteY1" fmla="*/ 1141730 h 1350010"/>
              <a:gd name="connsiteX2" fmla="*/ 254635 w 1102995"/>
              <a:gd name="connsiteY2" fmla="*/ 628650 h 1350010"/>
              <a:gd name="connsiteX3" fmla="*/ 0 w 1102995"/>
              <a:gd name="connsiteY3" fmla="*/ 0 h 1350010"/>
              <a:gd name="connsiteX0" fmla="*/ 1102995 w 1102995"/>
              <a:gd name="connsiteY0" fmla="*/ 1350010 h 1350010"/>
              <a:gd name="connsiteX1" fmla="*/ 716915 w 1102995"/>
              <a:gd name="connsiteY1" fmla="*/ 1141730 h 1350010"/>
              <a:gd name="connsiteX2" fmla="*/ 254635 w 1102995"/>
              <a:gd name="connsiteY2" fmla="*/ 628650 h 1350010"/>
              <a:gd name="connsiteX3" fmla="*/ 0 w 1102995"/>
              <a:gd name="connsiteY3" fmla="*/ 0 h 1350010"/>
              <a:gd name="connsiteX0" fmla="*/ 1089660 w 1089660"/>
              <a:gd name="connsiteY0" fmla="*/ 1350010 h 1350010"/>
              <a:gd name="connsiteX1" fmla="*/ 703580 w 1089660"/>
              <a:gd name="connsiteY1" fmla="*/ 1141730 h 1350010"/>
              <a:gd name="connsiteX2" fmla="*/ 241300 w 1089660"/>
              <a:gd name="connsiteY2" fmla="*/ 628650 h 1350010"/>
              <a:gd name="connsiteX3" fmla="*/ 0 w 1089660"/>
              <a:gd name="connsiteY3" fmla="*/ 0 h 1350010"/>
              <a:gd name="connsiteX0" fmla="*/ 1089751 w 1089751"/>
              <a:gd name="connsiteY0" fmla="*/ 1350010 h 1350010"/>
              <a:gd name="connsiteX1" fmla="*/ 703671 w 1089751"/>
              <a:gd name="connsiteY1" fmla="*/ 1141730 h 1350010"/>
              <a:gd name="connsiteX2" fmla="*/ 241391 w 1089751"/>
              <a:gd name="connsiteY2" fmla="*/ 628650 h 1350010"/>
              <a:gd name="connsiteX3" fmla="*/ 91 w 1089751"/>
              <a:gd name="connsiteY3" fmla="*/ 0 h 1350010"/>
              <a:gd name="connsiteX0" fmla="*/ 1089751 w 1089751"/>
              <a:gd name="connsiteY0" fmla="*/ 1350010 h 1350010"/>
              <a:gd name="connsiteX1" fmla="*/ 732246 w 1089751"/>
              <a:gd name="connsiteY1" fmla="*/ 1139825 h 1350010"/>
              <a:gd name="connsiteX2" fmla="*/ 241391 w 1089751"/>
              <a:gd name="connsiteY2" fmla="*/ 628650 h 1350010"/>
              <a:gd name="connsiteX3" fmla="*/ 91 w 1089751"/>
              <a:gd name="connsiteY3" fmla="*/ 0 h 1350010"/>
              <a:gd name="connsiteX0" fmla="*/ 1148806 w 1148806"/>
              <a:gd name="connsiteY0" fmla="*/ 1378585 h 1378585"/>
              <a:gd name="connsiteX1" fmla="*/ 732246 w 1148806"/>
              <a:gd name="connsiteY1" fmla="*/ 1139825 h 1378585"/>
              <a:gd name="connsiteX2" fmla="*/ 241391 w 1148806"/>
              <a:gd name="connsiteY2" fmla="*/ 628650 h 1378585"/>
              <a:gd name="connsiteX3" fmla="*/ 91 w 1148806"/>
              <a:gd name="connsiteY3" fmla="*/ 0 h 1378585"/>
            </a:gdLst>
            <a:ahLst/>
            <a:cxnLst>
              <a:cxn ang="0">
                <a:pos x="connsiteX0" y="connsiteY0"/>
              </a:cxn>
              <a:cxn ang="0">
                <a:pos x="connsiteX1" y="connsiteY1"/>
              </a:cxn>
              <a:cxn ang="0">
                <a:pos x="connsiteX2" y="connsiteY2"/>
              </a:cxn>
              <a:cxn ang="0">
                <a:pos x="connsiteX3" y="connsiteY3"/>
              </a:cxn>
            </a:cxnLst>
            <a:rect l="l" t="t" r="r" b="b"/>
            <a:pathLst>
              <a:path w="1148806" h="1378585">
                <a:moveTo>
                  <a:pt x="1148806" y="1378585"/>
                </a:moveTo>
                <a:cubicBezTo>
                  <a:pt x="1026462" y="1334558"/>
                  <a:pt x="883482" y="1264814"/>
                  <a:pt x="732246" y="1139825"/>
                </a:cubicBezTo>
                <a:cubicBezTo>
                  <a:pt x="581010" y="1014836"/>
                  <a:pt x="357384" y="797983"/>
                  <a:pt x="241391" y="628650"/>
                </a:cubicBezTo>
                <a:cubicBezTo>
                  <a:pt x="125398" y="459317"/>
                  <a:pt x="-3931" y="202988"/>
                  <a:pt x="91" y="0"/>
                </a:cubicBezTo>
              </a:path>
            </a:pathLst>
          </a:cu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Forme libre : forme 9">
            <a:extLst>
              <a:ext uri="{FF2B5EF4-FFF2-40B4-BE49-F238E27FC236}">
                <a16:creationId xmlns:a16="http://schemas.microsoft.com/office/drawing/2014/main" id="{00A4F98F-6C13-FC8C-BF8C-78EF92F90980}"/>
              </a:ext>
            </a:extLst>
          </p:cNvPr>
          <p:cNvSpPr/>
          <p:nvPr/>
        </p:nvSpPr>
        <p:spPr>
          <a:xfrm>
            <a:off x="3830320" y="4236720"/>
            <a:ext cx="422662" cy="1295400"/>
          </a:xfrm>
          <a:custGeom>
            <a:avLst/>
            <a:gdLst>
              <a:gd name="connsiteX0" fmla="*/ 0 w 425480"/>
              <a:gd name="connsiteY0" fmla="*/ 0 h 1295400"/>
              <a:gd name="connsiteX1" fmla="*/ 50800 w 425480"/>
              <a:gd name="connsiteY1" fmla="*/ 279400 h 1295400"/>
              <a:gd name="connsiteX2" fmla="*/ 238760 w 425480"/>
              <a:gd name="connsiteY2" fmla="*/ 579120 h 1295400"/>
              <a:gd name="connsiteX3" fmla="*/ 401320 w 425480"/>
              <a:gd name="connsiteY3" fmla="*/ 838200 h 1295400"/>
              <a:gd name="connsiteX4" fmla="*/ 421640 w 425480"/>
              <a:gd name="connsiteY4" fmla="*/ 1295400 h 1295400"/>
              <a:gd name="connsiteX0" fmla="*/ 0 w 422662"/>
              <a:gd name="connsiteY0" fmla="*/ 0 h 1295400"/>
              <a:gd name="connsiteX1" fmla="*/ 50800 w 422662"/>
              <a:gd name="connsiteY1" fmla="*/ 279400 h 1295400"/>
              <a:gd name="connsiteX2" fmla="*/ 238760 w 422662"/>
              <a:gd name="connsiteY2" fmla="*/ 579120 h 1295400"/>
              <a:gd name="connsiteX3" fmla="*/ 382270 w 422662"/>
              <a:gd name="connsiteY3" fmla="*/ 857250 h 1295400"/>
              <a:gd name="connsiteX4" fmla="*/ 421640 w 422662"/>
              <a:gd name="connsiteY4" fmla="*/ 1295400 h 129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62" h="1295400">
                <a:moveTo>
                  <a:pt x="0" y="0"/>
                </a:moveTo>
                <a:cubicBezTo>
                  <a:pt x="5503" y="91440"/>
                  <a:pt x="11007" y="182880"/>
                  <a:pt x="50800" y="279400"/>
                </a:cubicBezTo>
                <a:cubicBezTo>
                  <a:pt x="90593" y="375920"/>
                  <a:pt x="183515" y="482812"/>
                  <a:pt x="238760" y="579120"/>
                </a:cubicBezTo>
                <a:cubicBezTo>
                  <a:pt x="294005" y="675428"/>
                  <a:pt x="351790" y="737870"/>
                  <a:pt x="382270" y="857250"/>
                </a:cubicBezTo>
                <a:cubicBezTo>
                  <a:pt x="412750" y="976630"/>
                  <a:pt x="426720" y="1126490"/>
                  <a:pt x="421640" y="1295400"/>
                </a:cubicBezTo>
              </a:path>
            </a:pathLst>
          </a:cu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lèche : haut 10">
            <a:extLst>
              <a:ext uri="{FF2B5EF4-FFF2-40B4-BE49-F238E27FC236}">
                <a16:creationId xmlns:a16="http://schemas.microsoft.com/office/drawing/2014/main" id="{9C0A840C-C759-9AF2-2433-40618CA7924E}"/>
              </a:ext>
            </a:extLst>
          </p:cNvPr>
          <p:cNvSpPr/>
          <p:nvPr/>
        </p:nvSpPr>
        <p:spPr>
          <a:xfrm rot="19847273">
            <a:off x="4339251" y="5100258"/>
            <a:ext cx="76200" cy="306228"/>
          </a:xfrm>
          <a:prstGeom prst="upArrow">
            <a:avLst>
              <a:gd name="adj1" fmla="val 36908"/>
              <a:gd name="adj2" fmla="val 657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Flèche : haut 11">
            <a:extLst>
              <a:ext uri="{FF2B5EF4-FFF2-40B4-BE49-F238E27FC236}">
                <a16:creationId xmlns:a16="http://schemas.microsoft.com/office/drawing/2014/main" id="{15725174-C25F-7B2C-B6D9-79DB14663A84}"/>
              </a:ext>
            </a:extLst>
          </p:cNvPr>
          <p:cNvSpPr/>
          <p:nvPr/>
        </p:nvSpPr>
        <p:spPr>
          <a:xfrm rot="9867222">
            <a:off x="3892198" y="4246472"/>
            <a:ext cx="76200" cy="306228"/>
          </a:xfrm>
          <a:prstGeom prst="upArrow">
            <a:avLst>
              <a:gd name="adj1" fmla="val 36908"/>
              <a:gd name="adj2" fmla="val 657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Flèche : haut 12">
            <a:extLst>
              <a:ext uri="{FF2B5EF4-FFF2-40B4-BE49-F238E27FC236}">
                <a16:creationId xmlns:a16="http://schemas.microsoft.com/office/drawing/2014/main" id="{F353BA54-E0B7-E632-4CEE-CCA4B9A99A43}"/>
              </a:ext>
            </a:extLst>
          </p:cNvPr>
          <p:cNvSpPr/>
          <p:nvPr/>
        </p:nvSpPr>
        <p:spPr>
          <a:xfrm rot="9047927">
            <a:off x="4447209" y="5159323"/>
            <a:ext cx="76200" cy="306228"/>
          </a:xfrm>
          <a:prstGeom prst="upArrow">
            <a:avLst>
              <a:gd name="adj1" fmla="val 36908"/>
              <a:gd name="adj2" fmla="val 657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 name="Forme libre : forme 2">
            <a:extLst>
              <a:ext uri="{FF2B5EF4-FFF2-40B4-BE49-F238E27FC236}">
                <a16:creationId xmlns:a16="http://schemas.microsoft.com/office/drawing/2014/main" id="{19516705-A1B2-AFF6-5E2C-7C13EA2E9CC7}"/>
              </a:ext>
            </a:extLst>
          </p:cNvPr>
          <p:cNvSpPr/>
          <p:nvPr/>
        </p:nvSpPr>
        <p:spPr>
          <a:xfrm>
            <a:off x="3939464" y="1866900"/>
            <a:ext cx="1651712" cy="2324101"/>
          </a:xfrm>
          <a:custGeom>
            <a:avLst/>
            <a:gdLst>
              <a:gd name="connsiteX0" fmla="*/ 13567 w 1432792"/>
              <a:gd name="connsiteY0" fmla="*/ 2176463 h 2176463"/>
              <a:gd name="connsiteX1" fmla="*/ 23092 w 1432792"/>
              <a:gd name="connsiteY1" fmla="*/ 1866900 h 2176463"/>
              <a:gd name="connsiteX2" fmla="*/ 227880 w 1432792"/>
              <a:gd name="connsiteY2" fmla="*/ 1309688 h 2176463"/>
              <a:gd name="connsiteX3" fmla="*/ 570780 w 1432792"/>
              <a:gd name="connsiteY3" fmla="*/ 600075 h 2176463"/>
              <a:gd name="connsiteX4" fmla="*/ 1432792 w 1432792"/>
              <a:gd name="connsiteY4" fmla="*/ 0 h 2176463"/>
              <a:gd name="connsiteX0" fmla="*/ 11232 w 1430457"/>
              <a:gd name="connsiteY0" fmla="*/ 2176463 h 2176463"/>
              <a:gd name="connsiteX1" fmla="*/ 25520 w 1430457"/>
              <a:gd name="connsiteY1" fmla="*/ 1852612 h 2176463"/>
              <a:gd name="connsiteX2" fmla="*/ 225545 w 1430457"/>
              <a:gd name="connsiteY2" fmla="*/ 1309688 h 2176463"/>
              <a:gd name="connsiteX3" fmla="*/ 568445 w 1430457"/>
              <a:gd name="connsiteY3" fmla="*/ 600075 h 2176463"/>
              <a:gd name="connsiteX4" fmla="*/ 1430457 w 1430457"/>
              <a:gd name="connsiteY4" fmla="*/ 0 h 2176463"/>
              <a:gd name="connsiteX0" fmla="*/ 6906 w 1426131"/>
              <a:gd name="connsiteY0" fmla="*/ 2176463 h 2176463"/>
              <a:gd name="connsiteX1" fmla="*/ 21194 w 1426131"/>
              <a:gd name="connsiteY1" fmla="*/ 1852612 h 2176463"/>
              <a:gd name="connsiteX2" fmla="*/ 221219 w 1426131"/>
              <a:gd name="connsiteY2" fmla="*/ 1309688 h 2176463"/>
              <a:gd name="connsiteX3" fmla="*/ 564119 w 1426131"/>
              <a:gd name="connsiteY3" fmla="*/ 600075 h 2176463"/>
              <a:gd name="connsiteX4" fmla="*/ 1426131 w 1426131"/>
              <a:gd name="connsiteY4" fmla="*/ 0 h 2176463"/>
              <a:gd name="connsiteX0" fmla="*/ 18175 w 1423112"/>
              <a:gd name="connsiteY0" fmla="*/ 2181226 h 2181226"/>
              <a:gd name="connsiteX1" fmla="*/ 18175 w 1423112"/>
              <a:gd name="connsiteY1" fmla="*/ 1852612 h 2181226"/>
              <a:gd name="connsiteX2" fmla="*/ 218200 w 1423112"/>
              <a:gd name="connsiteY2" fmla="*/ 1309688 h 2181226"/>
              <a:gd name="connsiteX3" fmla="*/ 561100 w 1423112"/>
              <a:gd name="connsiteY3" fmla="*/ 600075 h 2181226"/>
              <a:gd name="connsiteX4" fmla="*/ 1423112 w 1423112"/>
              <a:gd name="connsiteY4" fmla="*/ 0 h 2181226"/>
              <a:gd name="connsiteX0" fmla="*/ 18175 w 1651712"/>
              <a:gd name="connsiteY0" fmla="*/ 2324101 h 2324101"/>
              <a:gd name="connsiteX1" fmla="*/ 18175 w 1651712"/>
              <a:gd name="connsiteY1" fmla="*/ 1995487 h 2324101"/>
              <a:gd name="connsiteX2" fmla="*/ 218200 w 1651712"/>
              <a:gd name="connsiteY2" fmla="*/ 1452563 h 2324101"/>
              <a:gd name="connsiteX3" fmla="*/ 561100 w 1651712"/>
              <a:gd name="connsiteY3" fmla="*/ 742950 h 2324101"/>
              <a:gd name="connsiteX4" fmla="*/ 1651712 w 1651712"/>
              <a:gd name="connsiteY4" fmla="*/ 0 h 2324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712" h="2324101">
                <a:moveTo>
                  <a:pt x="18175" y="2324101"/>
                </a:moveTo>
                <a:cubicBezTo>
                  <a:pt x="5078" y="2241550"/>
                  <a:pt x="-15162" y="2140743"/>
                  <a:pt x="18175" y="1995487"/>
                </a:cubicBezTo>
                <a:cubicBezTo>
                  <a:pt x="51512" y="1850231"/>
                  <a:pt x="127713" y="1661319"/>
                  <a:pt x="218200" y="1452563"/>
                </a:cubicBezTo>
                <a:cubicBezTo>
                  <a:pt x="308687" y="1243807"/>
                  <a:pt x="360281" y="961231"/>
                  <a:pt x="561100" y="742950"/>
                </a:cubicBezTo>
                <a:cubicBezTo>
                  <a:pt x="761919" y="524669"/>
                  <a:pt x="1321115" y="190897"/>
                  <a:pt x="1651712" y="0"/>
                </a:cubicBezTo>
              </a:path>
            </a:pathLst>
          </a:cu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5" name="Connecteur droit avec flèche 4">
            <a:extLst>
              <a:ext uri="{FF2B5EF4-FFF2-40B4-BE49-F238E27FC236}">
                <a16:creationId xmlns:a16="http://schemas.microsoft.com/office/drawing/2014/main" id="{32941908-6A47-A1D0-B583-CB28078CD257}"/>
              </a:ext>
            </a:extLst>
          </p:cNvPr>
          <p:cNvCxnSpPr>
            <a:cxnSpLocks/>
          </p:cNvCxnSpPr>
          <p:nvPr/>
        </p:nvCxnSpPr>
        <p:spPr>
          <a:xfrm>
            <a:off x="6854078" y="4029075"/>
            <a:ext cx="861172" cy="1072061"/>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Connecteur droit avec flèche 5">
            <a:extLst>
              <a:ext uri="{FF2B5EF4-FFF2-40B4-BE49-F238E27FC236}">
                <a16:creationId xmlns:a16="http://schemas.microsoft.com/office/drawing/2014/main" id="{85FE2BD5-6D18-10D4-0A1B-A078F499B2FF}"/>
              </a:ext>
            </a:extLst>
          </p:cNvPr>
          <p:cNvCxnSpPr>
            <a:cxnSpLocks/>
          </p:cNvCxnSpPr>
          <p:nvPr/>
        </p:nvCxnSpPr>
        <p:spPr>
          <a:xfrm flipH="1" flipV="1">
            <a:off x="4838700" y="5076825"/>
            <a:ext cx="2876550" cy="24311"/>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Ellipse 22">
            <a:extLst>
              <a:ext uri="{FF2B5EF4-FFF2-40B4-BE49-F238E27FC236}">
                <a16:creationId xmlns:a16="http://schemas.microsoft.com/office/drawing/2014/main" id="{B5381904-2DD1-6920-0A9C-6259E34F7305}"/>
              </a:ext>
            </a:extLst>
          </p:cNvPr>
          <p:cNvSpPr/>
          <p:nvPr/>
        </p:nvSpPr>
        <p:spPr>
          <a:xfrm>
            <a:off x="7286625" y="4657725"/>
            <a:ext cx="857250" cy="838200"/>
          </a:xfrm>
          <a:prstGeom prst="ellipse">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20657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Image 35">
            <a:extLst>
              <a:ext uri="{FF2B5EF4-FFF2-40B4-BE49-F238E27FC236}">
                <a16:creationId xmlns:a16="http://schemas.microsoft.com/office/drawing/2014/main" id="{ACFDFCB3-29EB-B9BD-4DC3-2738BDD538E3}"/>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a:off x="1593273" y="367"/>
            <a:ext cx="10598727" cy="6857266"/>
          </a:xfrm>
          <a:prstGeom prst="rect">
            <a:avLst/>
          </a:prstGeom>
        </p:spPr>
      </p:pic>
      <p:sp>
        <p:nvSpPr>
          <p:cNvPr id="2" name="Titre 1">
            <a:extLst>
              <a:ext uri="{FF2B5EF4-FFF2-40B4-BE49-F238E27FC236}">
                <a16:creationId xmlns:a16="http://schemas.microsoft.com/office/drawing/2014/main" id="{79C329AA-674B-8543-720C-CC7D297102BB}"/>
              </a:ext>
            </a:extLst>
          </p:cNvPr>
          <p:cNvSpPr>
            <a:spLocks noGrp="1"/>
          </p:cNvSpPr>
          <p:nvPr>
            <p:ph type="title"/>
          </p:nvPr>
        </p:nvSpPr>
        <p:spPr>
          <a:xfrm>
            <a:off x="318895" y="228600"/>
            <a:ext cx="3044953" cy="1174991"/>
          </a:xfrm>
        </p:spPr>
        <p:txBody>
          <a:bodyPr vert="horz" lIns="182880" tIns="182880" rIns="182880" bIns="182880" rtlCol="0" anchor="ctr">
            <a:normAutofit fontScale="90000"/>
          </a:bodyPr>
          <a:lstStyle/>
          <a:p>
            <a:r>
              <a:rPr lang="en-US" sz="2000" dirty="0"/>
              <a:t>Le port de </a:t>
            </a:r>
            <a:br>
              <a:rPr lang="en-US" sz="2000" dirty="0"/>
            </a:br>
            <a:r>
              <a:rPr lang="en-US" sz="2000" dirty="0"/>
              <a:t>cap-aux-</a:t>
            </a:r>
            <a:r>
              <a:rPr lang="en-US" sz="2000" dirty="0" err="1"/>
              <a:t>meules</a:t>
            </a:r>
            <a:br>
              <a:rPr lang="en-US" sz="2000" dirty="0"/>
            </a:br>
            <a:r>
              <a:rPr lang="en-US" sz="2000" dirty="0"/>
              <a:t>(Proposition)</a:t>
            </a:r>
          </a:p>
        </p:txBody>
      </p:sp>
      <p:cxnSp>
        <p:nvCxnSpPr>
          <p:cNvPr id="37" name="Connecteur droit avec flèche 36">
            <a:extLst>
              <a:ext uri="{FF2B5EF4-FFF2-40B4-BE49-F238E27FC236}">
                <a16:creationId xmlns:a16="http://schemas.microsoft.com/office/drawing/2014/main" id="{7A07C9B4-5D61-3421-348F-DBCDE29C802A}"/>
              </a:ext>
            </a:extLst>
          </p:cNvPr>
          <p:cNvCxnSpPr>
            <a:cxnSpLocks/>
          </p:cNvCxnSpPr>
          <p:nvPr/>
        </p:nvCxnSpPr>
        <p:spPr>
          <a:xfrm>
            <a:off x="4421632" y="5348473"/>
            <a:ext cx="0" cy="158247"/>
          </a:xfrm>
          <a:prstGeom prst="straightConnector1">
            <a:avLst/>
          </a:prstGeom>
          <a:ln w="9525">
            <a:headEnd type="oval"/>
            <a:tailEnd type="none"/>
          </a:ln>
        </p:spPr>
        <p:style>
          <a:lnRef idx="1">
            <a:schemeClr val="dk1"/>
          </a:lnRef>
          <a:fillRef idx="0">
            <a:schemeClr val="dk1"/>
          </a:fillRef>
          <a:effectRef idx="0">
            <a:schemeClr val="dk1"/>
          </a:effectRef>
          <a:fontRef idx="minor">
            <a:schemeClr val="tx1"/>
          </a:fontRef>
        </p:style>
      </p:cxnSp>
      <p:sp>
        <p:nvSpPr>
          <p:cNvPr id="11" name="Étoile : 5 branches 10">
            <a:extLst>
              <a:ext uri="{FF2B5EF4-FFF2-40B4-BE49-F238E27FC236}">
                <a16:creationId xmlns:a16="http://schemas.microsoft.com/office/drawing/2014/main" id="{0E922138-08AC-997F-D34E-2E3FC1C16C7C}"/>
              </a:ext>
            </a:extLst>
          </p:cNvPr>
          <p:cNvSpPr/>
          <p:nvPr/>
        </p:nvSpPr>
        <p:spPr>
          <a:xfrm>
            <a:off x="5414551" y="1822385"/>
            <a:ext cx="144585" cy="1630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 name="ZoneTexte 2">
            <a:extLst>
              <a:ext uri="{FF2B5EF4-FFF2-40B4-BE49-F238E27FC236}">
                <a16:creationId xmlns:a16="http://schemas.microsoft.com/office/drawing/2014/main" id="{CF4D3124-A48D-B9F8-00FF-3BFF30F2D2B5}"/>
              </a:ext>
            </a:extLst>
          </p:cNvPr>
          <p:cNvSpPr txBox="1"/>
          <p:nvPr/>
        </p:nvSpPr>
        <p:spPr>
          <a:xfrm>
            <a:off x="10110419" y="6368335"/>
            <a:ext cx="1528763" cy="200055"/>
          </a:xfrm>
          <a:prstGeom prst="rect">
            <a:avLst/>
          </a:prstGeom>
          <a:noFill/>
        </p:spPr>
        <p:txBody>
          <a:bodyPr wrap="square" rtlCol="0">
            <a:spAutoFit/>
          </a:bodyPr>
          <a:lstStyle/>
          <a:p>
            <a:r>
              <a:rPr lang="fr-CA" sz="700" dirty="0"/>
              <a:t>0       25            75                150m</a:t>
            </a:r>
          </a:p>
        </p:txBody>
      </p:sp>
    </p:spTree>
    <p:extLst>
      <p:ext uri="{BB962C8B-B14F-4D97-AF65-F5344CB8AC3E}">
        <p14:creationId xmlns:p14="http://schemas.microsoft.com/office/powerpoint/2010/main" val="2710337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6" name="Image 35">
            <a:extLst>
              <a:ext uri="{FF2B5EF4-FFF2-40B4-BE49-F238E27FC236}">
                <a16:creationId xmlns:a16="http://schemas.microsoft.com/office/drawing/2014/main" id="{ACFDFCB3-29EB-B9BD-4DC3-2738BDD538E3}"/>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1593273" y="367"/>
            <a:ext cx="10598727" cy="6857266"/>
          </a:xfrm>
          <a:prstGeom prst="rect">
            <a:avLst/>
          </a:prstGeom>
        </p:spPr>
      </p:pic>
      <p:sp>
        <p:nvSpPr>
          <p:cNvPr id="2" name="Titre 1">
            <a:extLst>
              <a:ext uri="{FF2B5EF4-FFF2-40B4-BE49-F238E27FC236}">
                <a16:creationId xmlns:a16="http://schemas.microsoft.com/office/drawing/2014/main" id="{79C329AA-674B-8543-720C-CC7D297102BB}"/>
              </a:ext>
            </a:extLst>
          </p:cNvPr>
          <p:cNvSpPr>
            <a:spLocks noGrp="1"/>
          </p:cNvSpPr>
          <p:nvPr>
            <p:ph type="title"/>
          </p:nvPr>
        </p:nvSpPr>
        <p:spPr>
          <a:xfrm>
            <a:off x="318895" y="228600"/>
            <a:ext cx="3044953" cy="1174991"/>
          </a:xfrm>
        </p:spPr>
        <p:txBody>
          <a:bodyPr vert="horz" lIns="182880" tIns="182880" rIns="182880" bIns="182880" rtlCol="0" anchor="ctr">
            <a:normAutofit fontScale="90000"/>
          </a:bodyPr>
          <a:lstStyle/>
          <a:p>
            <a:r>
              <a:rPr lang="en-US" sz="2000" dirty="0"/>
              <a:t>Le port de </a:t>
            </a:r>
            <a:br>
              <a:rPr lang="en-US" sz="2000" dirty="0"/>
            </a:br>
            <a:r>
              <a:rPr lang="en-US" sz="2000" dirty="0"/>
              <a:t>cap-aux-</a:t>
            </a:r>
            <a:r>
              <a:rPr lang="en-US" sz="2000" dirty="0" err="1"/>
              <a:t>meules</a:t>
            </a:r>
            <a:br>
              <a:rPr lang="en-US" sz="2000" dirty="0"/>
            </a:br>
            <a:r>
              <a:rPr lang="en-US" sz="2000" dirty="0"/>
              <a:t>(Proposition)</a:t>
            </a:r>
          </a:p>
        </p:txBody>
      </p:sp>
      <p:cxnSp>
        <p:nvCxnSpPr>
          <p:cNvPr id="37" name="Connecteur droit avec flèche 36">
            <a:extLst>
              <a:ext uri="{FF2B5EF4-FFF2-40B4-BE49-F238E27FC236}">
                <a16:creationId xmlns:a16="http://schemas.microsoft.com/office/drawing/2014/main" id="{7A07C9B4-5D61-3421-348F-DBCDE29C802A}"/>
              </a:ext>
            </a:extLst>
          </p:cNvPr>
          <p:cNvCxnSpPr>
            <a:cxnSpLocks/>
          </p:cNvCxnSpPr>
          <p:nvPr/>
        </p:nvCxnSpPr>
        <p:spPr>
          <a:xfrm>
            <a:off x="4421632" y="5348473"/>
            <a:ext cx="0" cy="158247"/>
          </a:xfrm>
          <a:prstGeom prst="straightConnector1">
            <a:avLst/>
          </a:prstGeom>
          <a:ln w="9525">
            <a:headEnd type="oval"/>
            <a:tailEnd type="none"/>
          </a:ln>
        </p:spPr>
        <p:style>
          <a:lnRef idx="1">
            <a:schemeClr val="dk1"/>
          </a:lnRef>
          <a:fillRef idx="0">
            <a:schemeClr val="dk1"/>
          </a:fillRef>
          <a:effectRef idx="0">
            <a:schemeClr val="dk1"/>
          </a:effectRef>
          <a:fontRef idx="minor">
            <a:schemeClr val="tx1"/>
          </a:fontRef>
        </p:style>
      </p:cxnSp>
      <p:sp>
        <p:nvSpPr>
          <p:cNvPr id="40" name="ZoneTexte 39">
            <a:extLst>
              <a:ext uri="{FF2B5EF4-FFF2-40B4-BE49-F238E27FC236}">
                <a16:creationId xmlns:a16="http://schemas.microsoft.com/office/drawing/2014/main" id="{6574B43A-0CD3-815F-9FC5-88646FA396CB}"/>
              </a:ext>
            </a:extLst>
          </p:cNvPr>
          <p:cNvSpPr txBox="1"/>
          <p:nvPr/>
        </p:nvSpPr>
        <p:spPr>
          <a:xfrm>
            <a:off x="9517639" y="5127227"/>
            <a:ext cx="2162175" cy="369332"/>
          </a:xfrm>
          <a:prstGeom prst="rect">
            <a:avLst/>
          </a:prstGeom>
          <a:noFill/>
        </p:spPr>
        <p:txBody>
          <a:bodyPr wrap="square" rtlCol="0">
            <a:spAutoFit/>
          </a:bodyPr>
          <a:lstStyle/>
          <a:p>
            <a:pPr algn="r"/>
            <a:r>
              <a:rPr lang="fr-CA" sz="900" dirty="0"/>
              <a:t>PLACE DE BIENVENUE</a:t>
            </a:r>
          </a:p>
          <a:p>
            <a:pPr algn="r"/>
            <a:r>
              <a:rPr lang="fr-CA" sz="900" dirty="0"/>
              <a:t>PORT DE CAP-AUX-MEULES</a:t>
            </a:r>
          </a:p>
        </p:txBody>
      </p:sp>
      <p:cxnSp>
        <p:nvCxnSpPr>
          <p:cNvPr id="43" name="Connecteur droit avec flèche 42">
            <a:extLst>
              <a:ext uri="{FF2B5EF4-FFF2-40B4-BE49-F238E27FC236}">
                <a16:creationId xmlns:a16="http://schemas.microsoft.com/office/drawing/2014/main" id="{76AABCF2-816B-607F-419E-39697F9CB2DF}"/>
              </a:ext>
            </a:extLst>
          </p:cNvPr>
          <p:cNvCxnSpPr>
            <a:cxnSpLocks/>
          </p:cNvCxnSpPr>
          <p:nvPr/>
        </p:nvCxnSpPr>
        <p:spPr>
          <a:xfrm>
            <a:off x="5628640" y="4619625"/>
            <a:ext cx="5925185" cy="0"/>
          </a:xfrm>
          <a:prstGeom prst="straightConnector1">
            <a:avLst/>
          </a:prstGeom>
          <a:ln w="9525">
            <a:headEnd type="oval"/>
            <a:tailEnd type="none"/>
          </a:ln>
        </p:spPr>
        <p:style>
          <a:lnRef idx="1">
            <a:schemeClr val="dk1"/>
          </a:lnRef>
          <a:fillRef idx="0">
            <a:schemeClr val="dk1"/>
          </a:fillRef>
          <a:effectRef idx="0">
            <a:schemeClr val="dk1"/>
          </a:effectRef>
          <a:fontRef idx="minor">
            <a:schemeClr val="tx1"/>
          </a:fontRef>
        </p:style>
      </p:cxnSp>
      <p:sp>
        <p:nvSpPr>
          <p:cNvPr id="44" name="ZoneTexte 43">
            <a:extLst>
              <a:ext uri="{FF2B5EF4-FFF2-40B4-BE49-F238E27FC236}">
                <a16:creationId xmlns:a16="http://schemas.microsoft.com/office/drawing/2014/main" id="{23A803E4-58E5-0B54-CB55-EC6B748D5FE0}"/>
              </a:ext>
            </a:extLst>
          </p:cNvPr>
          <p:cNvSpPr txBox="1"/>
          <p:nvPr/>
        </p:nvSpPr>
        <p:spPr>
          <a:xfrm>
            <a:off x="9052560" y="4360761"/>
            <a:ext cx="2634615" cy="230832"/>
          </a:xfrm>
          <a:prstGeom prst="rect">
            <a:avLst/>
          </a:prstGeom>
          <a:noFill/>
        </p:spPr>
        <p:txBody>
          <a:bodyPr wrap="square" rtlCol="0">
            <a:spAutoFit/>
          </a:bodyPr>
          <a:lstStyle/>
          <a:p>
            <a:pPr algn="r"/>
            <a:r>
              <a:rPr lang="fr-CA" sz="900" dirty="0"/>
              <a:t>STATIONNEMENT DE BATEAUX – PORT À SEC</a:t>
            </a:r>
          </a:p>
        </p:txBody>
      </p:sp>
      <p:cxnSp>
        <p:nvCxnSpPr>
          <p:cNvPr id="49" name="Connecteur droit avec flèche 48">
            <a:extLst>
              <a:ext uri="{FF2B5EF4-FFF2-40B4-BE49-F238E27FC236}">
                <a16:creationId xmlns:a16="http://schemas.microsoft.com/office/drawing/2014/main" id="{7FFA3FDD-4AA3-6B71-45EB-9DBB250005D7}"/>
              </a:ext>
            </a:extLst>
          </p:cNvPr>
          <p:cNvCxnSpPr>
            <a:cxnSpLocks/>
          </p:cNvCxnSpPr>
          <p:nvPr/>
        </p:nvCxnSpPr>
        <p:spPr>
          <a:xfrm>
            <a:off x="5798820" y="3346913"/>
            <a:ext cx="5774055" cy="0"/>
          </a:xfrm>
          <a:prstGeom prst="straightConnector1">
            <a:avLst/>
          </a:prstGeom>
          <a:ln w="9525">
            <a:headEnd type="oval"/>
            <a:tailEnd type="none"/>
          </a:ln>
        </p:spPr>
        <p:style>
          <a:lnRef idx="1">
            <a:schemeClr val="dk1"/>
          </a:lnRef>
          <a:fillRef idx="0">
            <a:schemeClr val="dk1"/>
          </a:fillRef>
          <a:effectRef idx="0">
            <a:schemeClr val="dk1"/>
          </a:effectRef>
          <a:fontRef idx="minor">
            <a:schemeClr val="tx1"/>
          </a:fontRef>
        </p:style>
      </p:cxnSp>
      <p:sp>
        <p:nvSpPr>
          <p:cNvPr id="50" name="ZoneTexte 49">
            <a:extLst>
              <a:ext uri="{FF2B5EF4-FFF2-40B4-BE49-F238E27FC236}">
                <a16:creationId xmlns:a16="http://schemas.microsoft.com/office/drawing/2014/main" id="{122FF04A-748B-8082-6DE5-902AC401CD56}"/>
              </a:ext>
            </a:extLst>
          </p:cNvPr>
          <p:cNvSpPr txBox="1"/>
          <p:nvPr/>
        </p:nvSpPr>
        <p:spPr>
          <a:xfrm>
            <a:off x="9525000" y="3088222"/>
            <a:ext cx="2162175" cy="230832"/>
          </a:xfrm>
          <a:prstGeom prst="rect">
            <a:avLst/>
          </a:prstGeom>
          <a:noFill/>
        </p:spPr>
        <p:txBody>
          <a:bodyPr wrap="square" rtlCol="0">
            <a:spAutoFit/>
          </a:bodyPr>
          <a:lstStyle/>
          <a:p>
            <a:pPr algn="r"/>
            <a:r>
              <a:rPr lang="fr-CA" sz="900" dirty="0"/>
              <a:t>LA PROMENADE DU PORT</a:t>
            </a:r>
          </a:p>
        </p:txBody>
      </p:sp>
      <p:cxnSp>
        <p:nvCxnSpPr>
          <p:cNvPr id="52" name="Connecteur droit avec flèche 51">
            <a:extLst>
              <a:ext uri="{FF2B5EF4-FFF2-40B4-BE49-F238E27FC236}">
                <a16:creationId xmlns:a16="http://schemas.microsoft.com/office/drawing/2014/main" id="{E9854DF0-BDED-C981-A61E-90DA806081B9}"/>
              </a:ext>
            </a:extLst>
          </p:cNvPr>
          <p:cNvCxnSpPr>
            <a:cxnSpLocks/>
          </p:cNvCxnSpPr>
          <p:nvPr/>
        </p:nvCxnSpPr>
        <p:spPr>
          <a:xfrm flipV="1">
            <a:off x="5369560" y="1995673"/>
            <a:ext cx="6203315" cy="3149"/>
          </a:xfrm>
          <a:prstGeom prst="straightConnector1">
            <a:avLst/>
          </a:prstGeom>
          <a:ln w="9525">
            <a:headEnd type="oval"/>
            <a:tailEnd type="none"/>
          </a:ln>
        </p:spPr>
        <p:style>
          <a:lnRef idx="1">
            <a:schemeClr val="dk1"/>
          </a:lnRef>
          <a:fillRef idx="0">
            <a:schemeClr val="dk1"/>
          </a:fillRef>
          <a:effectRef idx="0">
            <a:schemeClr val="dk1"/>
          </a:effectRef>
          <a:fontRef idx="minor">
            <a:schemeClr val="tx1"/>
          </a:fontRef>
        </p:style>
      </p:cxnSp>
      <p:sp>
        <p:nvSpPr>
          <p:cNvPr id="53" name="ZoneTexte 52">
            <a:extLst>
              <a:ext uri="{FF2B5EF4-FFF2-40B4-BE49-F238E27FC236}">
                <a16:creationId xmlns:a16="http://schemas.microsoft.com/office/drawing/2014/main" id="{2BF29346-4836-E766-CDB5-D843BBAE60C5}"/>
              </a:ext>
            </a:extLst>
          </p:cNvPr>
          <p:cNvSpPr txBox="1"/>
          <p:nvPr/>
        </p:nvSpPr>
        <p:spPr>
          <a:xfrm>
            <a:off x="9525000" y="1642876"/>
            <a:ext cx="2162175" cy="369332"/>
          </a:xfrm>
          <a:prstGeom prst="rect">
            <a:avLst/>
          </a:prstGeom>
          <a:noFill/>
        </p:spPr>
        <p:txBody>
          <a:bodyPr wrap="square" rtlCol="0">
            <a:spAutoFit/>
          </a:bodyPr>
          <a:lstStyle/>
          <a:p>
            <a:pPr algn="r"/>
            <a:r>
              <a:rPr lang="fr-CA" sz="900" dirty="0"/>
              <a:t>PISTE CYCLABLE – DÉPART ROUTE VERTE AUX ÎLES DE LA MADELEINE</a:t>
            </a:r>
          </a:p>
        </p:txBody>
      </p:sp>
      <p:cxnSp>
        <p:nvCxnSpPr>
          <p:cNvPr id="55" name="Connecteur droit avec flèche 54">
            <a:extLst>
              <a:ext uri="{FF2B5EF4-FFF2-40B4-BE49-F238E27FC236}">
                <a16:creationId xmlns:a16="http://schemas.microsoft.com/office/drawing/2014/main" id="{A28091BC-0CB7-D93F-7046-019A538C4043}"/>
              </a:ext>
            </a:extLst>
          </p:cNvPr>
          <p:cNvCxnSpPr>
            <a:cxnSpLocks/>
          </p:cNvCxnSpPr>
          <p:nvPr/>
        </p:nvCxnSpPr>
        <p:spPr>
          <a:xfrm>
            <a:off x="7461504" y="6070946"/>
            <a:ext cx="4111371" cy="0"/>
          </a:xfrm>
          <a:prstGeom prst="straightConnector1">
            <a:avLst/>
          </a:prstGeom>
          <a:ln w="9525">
            <a:headEnd type="oval"/>
            <a:tailEnd type="none"/>
          </a:ln>
        </p:spPr>
        <p:style>
          <a:lnRef idx="1">
            <a:schemeClr val="dk1"/>
          </a:lnRef>
          <a:fillRef idx="0">
            <a:schemeClr val="dk1"/>
          </a:fillRef>
          <a:effectRef idx="0">
            <a:schemeClr val="dk1"/>
          </a:effectRef>
          <a:fontRef idx="minor">
            <a:schemeClr val="tx1"/>
          </a:fontRef>
        </p:style>
      </p:cxnSp>
      <p:sp>
        <p:nvSpPr>
          <p:cNvPr id="56" name="ZoneTexte 55">
            <a:extLst>
              <a:ext uri="{FF2B5EF4-FFF2-40B4-BE49-F238E27FC236}">
                <a16:creationId xmlns:a16="http://schemas.microsoft.com/office/drawing/2014/main" id="{24363070-4D70-F24F-1C83-007F9A8CACCC}"/>
              </a:ext>
            </a:extLst>
          </p:cNvPr>
          <p:cNvSpPr txBox="1"/>
          <p:nvPr/>
        </p:nvSpPr>
        <p:spPr>
          <a:xfrm>
            <a:off x="9525000" y="5715544"/>
            <a:ext cx="2162175" cy="369332"/>
          </a:xfrm>
          <a:prstGeom prst="rect">
            <a:avLst/>
          </a:prstGeom>
          <a:noFill/>
        </p:spPr>
        <p:txBody>
          <a:bodyPr wrap="square" rtlCol="0">
            <a:spAutoFit/>
          </a:bodyPr>
          <a:lstStyle/>
          <a:p>
            <a:pPr algn="r"/>
            <a:r>
              <a:rPr lang="fr-CA" sz="900" dirty="0"/>
              <a:t>SENTIER DU LITTORAL (CYCLOPÉDESTRE)</a:t>
            </a:r>
          </a:p>
        </p:txBody>
      </p:sp>
      <p:cxnSp>
        <p:nvCxnSpPr>
          <p:cNvPr id="59" name="Connecteur droit avec flèche 58">
            <a:extLst>
              <a:ext uri="{FF2B5EF4-FFF2-40B4-BE49-F238E27FC236}">
                <a16:creationId xmlns:a16="http://schemas.microsoft.com/office/drawing/2014/main" id="{F61894C5-1EBA-611F-DCEF-03F36B7555B0}"/>
              </a:ext>
            </a:extLst>
          </p:cNvPr>
          <p:cNvCxnSpPr>
            <a:cxnSpLocks/>
          </p:cNvCxnSpPr>
          <p:nvPr/>
        </p:nvCxnSpPr>
        <p:spPr>
          <a:xfrm>
            <a:off x="7808976" y="4902924"/>
            <a:ext cx="3763899" cy="0"/>
          </a:xfrm>
          <a:prstGeom prst="straightConnector1">
            <a:avLst/>
          </a:prstGeom>
          <a:ln w="9525">
            <a:headEnd type="oval"/>
            <a:tailEnd type="none"/>
          </a:ln>
        </p:spPr>
        <p:style>
          <a:lnRef idx="1">
            <a:schemeClr val="dk1"/>
          </a:lnRef>
          <a:fillRef idx="0">
            <a:schemeClr val="dk1"/>
          </a:fillRef>
          <a:effectRef idx="0">
            <a:schemeClr val="dk1"/>
          </a:effectRef>
          <a:fontRef idx="minor">
            <a:schemeClr val="tx1"/>
          </a:fontRef>
        </p:style>
      </p:cxnSp>
      <p:sp>
        <p:nvSpPr>
          <p:cNvPr id="60" name="ZoneTexte 59">
            <a:extLst>
              <a:ext uri="{FF2B5EF4-FFF2-40B4-BE49-F238E27FC236}">
                <a16:creationId xmlns:a16="http://schemas.microsoft.com/office/drawing/2014/main" id="{47AC9D14-B290-1A5C-C8AE-813B6E97694A}"/>
              </a:ext>
            </a:extLst>
          </p:cNvPr>
          <p:cNvSpPr txBox="1"/>
          <p:nvPr/>
        </p:nvSpPr>
        <p:spPr>
          <a:xfrm>
            <a:off x="9544050" y="4687572"/>
            <a:ext cx="2162175" cy="230832"/>
          </a:xfrm>
          <a:prstGeom prst="rect">
            <a:avLst/>
          </a:prstGeom>
          <a:noFill/>
        </p:spPr>
        <p:txBody>
          <a:bodyPr wrap="square" rtlCol="0">
            <a:spAutoFit/>
          </a:bodyPr>
          <a:lstStyle/>
          <a:p>
            <a:pPr algn="r"/>
            <a:r>
              <a:rPr lang="fr-CA" sz="900" dirty="0"/>
              <a:t>BELVÉDÈRE</a:t>
            </a:r>
          </a:p>
        </p:txBody>
      </p:sp>
      <p:pic>
        <p:nvPicPr>
          <p:cNvPr id="2050" name="Picture 2" descr="La piste cyclable des Berges à Montréal.">
            <a:extLst>
              <a:ext uri="{FF2B5EF4-FFF2-40B4-BE49-F238E27FC236}">
                <a16:creationId xmlns:a16="http://schemas.microsoft.com/office/drawing/2014/main" id="{4A12523C-BCF2-F6F4-8D93-07BA13749C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45" r="15837"/>
          <a:stretch/>
        </p:blipFill>
        <p:spPr bwMode="auto">
          <a:xfrm>
            <a:off x="10626950" y="669590"/>
            <a:ext cx="945925" cy="925940"/>
          </a:xfrm>
          <a:prstGeom prst="ellipse">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27A103BB-0ED1-B50C-95E7-D5B6EA714BB7}"/>
              </a:ext>
            </a:extLst>
          </p:cNvPr>
          <p:cNvPicPr>
            <a:picLocks noChangeAspect="1"/>
          </p:cNvPicPr>
          <p:nvPr/>
        </p:nvPicPr>
        <p:blipFill rotWithShape="1">
          <a:blip r:embed="rId5"/>
          <a:srcRect l="2647" r="57275"/>
          <a:stretch/>
        </p:blipFill>
        <p:spPr>
          <a:xfrm>
            <a:off x="10626950" y="2214220"/>
            <a:ext cx="945925" cy="896699"/>
          </a:xfrm>
          <a:prstGeom prst="ellipse">
            <a:avLst/>
          </a:prstGeom>
        </p:spPr>
      </p:pic>
      <p:pic>
        <p:nvPicPr>
          <p:cNvPr id="5" name="Picture 2" descr="Stockage bateaux à moteur">
            <a:extLst>
              <a:ext uri="{FF2B5EF4-FFF2-40B4-BE49-F238E27FC236}">
                <a16:creationId xmlns:a16="http://schemas.microsoft.com/office/drawing/2014/main" id="{C6741824-8CAE-F660-984D-2B172A5740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9117"/>
          <a:stretch/>
        </p:blipFill>
        <p:spPr bwMode="auto">
          <a:xfrm>
            <a:off x="10573604" y="3397265"/>
            <a:ext cx="999271" cy="938889"/>
          </a:xfrm>
          <a:prstGeom prst="ellipse">
            <a:avLst/>
          </a:prstGeom>
          <a:noFill/>
          <a:extLst>
            <a:ext uri="{909E8E84-426E-40DD-AFC4-6F175D3DCCD1}">
              <a14:hiddenFill xmlns:a14="http://schemas.microsoft.com/office/drawing/2010/main">
                <a:solidFill>
                  <a:srgbClr val="FFFFFF"/>
                </a:solidFill>
              </a14:hiddenFill>
            </a:ext>
          </a:extLst>
        </p:spPr>
      </p:pic>
      <p:cxnSp>
        <p:nvCxnSpPr>
          <p:cNvPr id="8" name="Connecteur droit 7">
            <a:extLst>
              <a:ext uri="{FF2B5EF4-FFF2-40B4-BE49-F238E27FC236}">
                <a16:creationId xmlns:a16="http://schemas.microsoft.com/office/drawing/2014/main" id="{89FF9FE6-CC94-3AAC-C6EE-62212CF17D9D}"/>
              </a:ext>
            </a:extLst>
          </p:cNvPr>
          <p:cNvCxnSpPr>
            <a:cxnSpLocks/>
          </p:cNvCxnSpPr>
          <p:nvPr/>
        </p:nvCxnSpPr>
        <p:spPr>
          <a:xfrm>
            <a:off x="4421632" y="5506720"/>
            <a:ext cx="7132193"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1" name="Étoile : 5 branches 10">
            <a:extLst>
              <a:ext uri="{FF2B5EF4-FFF2-40B4-BE49-F238E27FC236}">
                <a16:creationId xmlns:a16="http://schemas.microsoft.com/office/drawing/2014/main" id="{0E922138-08AC-997F-D34E-2E3FC1C16C7C}"/>
              </a:ext>
            </a:extLst>
          </p:cNvPr>
          <p:cNvSpPr/>
          <p:nvPr/>
        </p:nvSpPr>
        <p:spPr>
          <a:xfrm>
            <a:off x="5414551" y="1822385"/>
            <a:ext cx="144585" cy="1630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 name="ZoneTexte 2">
            <a:extLst>
              <a:ext uri="{FF2B5EF4-FFF2-40B4-BE49-F238E27FC236}">
                <a16:creationId xmlns:a16="http://schemas.microsoft.com/office/drawing/2014/main" id="{CF4D3124-A48D-B9F8-00FF-3BFF30F2D2B5}"/>
              </a:ext>
            </a:extLst>
          </p:cNvPr>
          <p:cNvSpPr txBox="1"/>
          <p:nvPr/>
        </p:nvSpPr>
        <p:spPr>
          <a:xfrm>
            <a:off x="10110419" y="6368335"/>
            <a:ext cx="1528763" cy="200055"/>
          </a:xfrm>
          <a:prstGeom prst="rect">
            <a:avLst/>
          </a:prstGeom>
          <a:noFill/>
        </p:spPr>
        <p:txBody>
          <a:bodyPr wrap="square" rtlCol="0">
            <a:spAutoFit/>
          </a:bodyPr>
          <a:lstStyle/>
          <a:p>
            <a:r>
              <a:rPr lang="fr-CA" sz="700" dirty="0"/>
              <a:t>0       25            75                150m</a:t>
            </a:r>
          </a:p>
        </p:txBody>
      </p:sp>
    </p:spTree>
    <p:extLst>
      <p:ext uri="{BB962C8B-B14F-4D97-AF65-F5344CB8AC3E}">
        <p14:creationId xmlns:p14="http://schemas.microsoft.com/office/powerpoint/2010/main" val="777872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2" name="Image 21">
            <a:extLst>
              <a:ext uri="{FF2B5EF4-FFF2-40B4-BE49-F238E27FC236}">
                <a16:creationId xmlns:a16="http://schemas.microsoft.com/office/drawing/2014/main" id="{20854F53-CF35-D248-A539-17311CD19D79}"/>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a:stretch/>
        </p:blipFill>
        <p:spPr>
          <a:xfrm>
            <a:off x="1593273" y="367"/>
            <a:ext cx="10598727" cy="6857266"/>
          </a:xfrm>
          <a:prstGeom prst="rect">
            <a:avLst/>
          </a:prstGeom>
        </p:spPr>
      </p:pic>
      <p:sp>
        <p:nvSpPr>
          <p:cNvPr id="44" name="Forme libre : forme 43">
            <a:extLst>
              <a:ext uri="{FF2B5EF4-FFF2-40B4-BE49-F238E27FC236}">
                <a16:creationId xmlns:a16="http://schemas.microsoft.com/office/drawing/2014/main" id="{02908434-3B7E-D919-2A71-6E76EBDB2E0D}"/>
              </a:ext>
            </a:extLst>
          </p:cNvPr>
          <p:cNvSpPr/>
          <p:nvPr/>
        </p:nvSpPr>
        <p:spPr>
          <a:xfrm>
            <a:off x="4320540" y="4930560"/>
            <a:ext cx="3040380" cy="731735"/>
          </a:xfrm>
          <a:custGeom>
            <a:avLst/>
            <a:gdLst>
              <a:gd name="connsiteX0" fmla="*/ 3040380 w 3040380"/>
              <a:gd name="connsiteY0" fmla="*/ 693420 h 731735"/>
              <a:gd name="connsiteX1" fmla="*/ 2750820 w 3040380"/>
              <a:gd name="connsiteY1" fmla="*/ 731520 h 731735"/>
              <a:gd name="connsiteX2" fmla="*/ 2514600 w 3040380"/>
              <a:gd name="connsiteY2" fmla="*/ 678180 h 731735"/>
              <a:gd name="connsiteX3" fmla="*/ 2324100 w 3040380"/>
              <a:gd name="connsiteY3" fmla="*/ 502920 h 731735"/>
              <a:gd name="connsiteX4" fmla="*/ 2072640 w 3040380"/>
              <a:gd name="connsiteY4" fmla="*/ 266700 h 731735"/>
              <a:gd name="connsiteX5" fmla="*/ 1744980 w 3040380"/>
              <a:gd name="connsiteY5" fmla="*/ 114300 h 731735"/>
              <a:gd name="connsiteX6" fmla="*/ 1409700 w 3040380"/>
              <a:gd name="connsiteY6" fmla="*/ 76200 h 731735"/>
              <a:gd name="connsiteX7" fmla="*/ 1074420 w 3040380"/>
              <a:gd name="connsiteY7" fmla="*/ 160020 h 731735"/>
              <a:gd name="connsiteX8" fmla="*/ 746760 w 3040380"/>
              <a:gd name="connsiteY8" fmla="*/ 182880 h 731735"/>
              <a:gd name="connsiteX9" fmla="*/ 304800 w 3040380"/>
              <a:gd name="connsiteY9" fmla="*/ 129540 h 731735"/>
              <a:gd name="connsiteX10" fmla="*/ 0 w 3040380"/>
              <a:gd name="connsiteY10" fmla="*/ 0 h 73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0380" h="731735">
                <a:moveTo>
                  <a:pt x="3040380" y="693420"/>
                </a:moveTo>
                <a:cubicBezTo>
                  <a:pt x="2939415" y="713740"/>
                  <a:pt x="2838450" y="734060"/>
                  <a:pt x="2750820" y="731520"/>
                </a:cubicBezTo>
                <a:cubicBezTo>
                  <a:pt x="2663190" y="728980"/>
                  <a:pt x="2585720" y="716280"/>
                  <a:pt x="2514600" y="678180"/>
                </a:cubicBezTo>
                <a:cubicBezTo>
                  <a:pt x="2443480" y="640080"/>
                  <a:pt x="2324100" y="502920"/>
                  <a:pt x="2324100" y="502920"/>
                </a:cubicBezTo>
                <a:cubicBezTo>
                  <a:pt x="2250440" y="434340"/>
                  <a:pt x="2169160" y="331470"/>
                  <a:pt x="2072640" y="266700"/>
                </a:cubicBezTo>
                <a:cubicBezTo>
                  <a:pt x="1976120" y="201930"/>
                  <a:pt x="1855470" y="146050"/>
                  <a:pt x="1744980" y="114300"/>
                </a:cubicBezTo>
                <a:cubicBezTo>
                  <a:pt x="1634490" y="82550"/>
                  <a:pt x="1521460" y="68580"/>
                  <a:pt x="1409700" y="76200"/>
                </a:cubicBezTo>
                <a:cubicBezTo>
                  <a:pt x="1297940" y="83820"/>
                  <a:pt x="1184910" y="142240"/>
                  <a:pt x="1074420" y="160020"/>
                </a:cubicBezTo>
                <a:cubicBezTo>
                  <a:pt x="963930" y="177800"/>
                  <a:pt x="875030" y="187960"/>
                  <a:pt x="746760" y="182880"/>
                </a:cubicBezTo>
                <a:cubicBezTo>
                  <a:pt x="618490" y="177800"/>
                  <a:pt x="429260" y="160020"/>
                  <a:pt x="304800" y="129540"/>
                </a:cubicBezTo>
                <a:cubicBezTo>
                  <a:pt x="180340" y="99060"/>
                  <a:pt x="66040" y="43180"/>
                  <a:pt x="0" y="0"/>
                </a:cubicBezTo>
              </a:path>
            </a:pathLst>
          </a:custGeom>
          <a:ln w="28575">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fr-CA"/>
          </a:p>
        </p:txBody>
      </p:sp>
      <p:sp>
        <p:nvSpPr>
          <p:cNvPr id="34" name="Forme libre : forme 33">
            <a:extLst>
              <a:ext uri="{FF2B5EF4-FFF2-40B4-BE49-F238E27FC236}">
                <a16:creationId xmlns:a16="http://schemas.microsoft.com/office/drawing/2014/main" id="{F62AE100-4FDF-29FB-670F-574FD75EC16C}"/>
              </a:ext>
            </a:extLst>
          </p:cNvPr>
          <p:cNvSpPr/>
          <p:nvPr/>
        </p:nvSpPr>
        <p:spPr>
          <a:xfrm>
            <a:off x="4320540" y="4945380"/>
            <a:ext cx="3040380" cy="731735"/>
          </a:xfrm>
          <a:custGeom>
            <a:avLst/>
            <a:gdLst>
              <a:gd name="connsiteX0" fmla="*/ 3040380 w 3040380"/>
              <a:gd name="connsiteY0" fmla="*/ 693420 h 731735"/>
              <a:gd name="connsiteX1" fmla="*/ 2750820 w 3040380"/>
              <a:gd name="connsiteY1" fmla="*/ 731520 h 731735"/>
              <a:gd name="connsiteX2" fmla="*/ 2514600 w 3040380"/>
              <a:gd name="connsiteY2" fmla="*/ 678180 h 731735"/>
              <a:gd name="connsiteX3" fmla="*/ 2324100 w 3040380"/>
              <a:gd name="connsiteY3" fmla="*/ 502920 h 731735"/>
              <a:gd name="connsiteX4" fmla="*/ 2072640 w 3040380"/>
              <a:gd name="connsiteY4" fmla="*/ 266700 h 731735"/>
              <a:gd name="connsiteX5" fmla="*/ 1744980 w 3040380"/>
              <a:gd name="connsiteY5" fmla="*/ 114300 h 731735"/>
              <a:gd name="connsiteX6" fmla="*/ 1409700 w 3040380"/>
              <a:gd name="connsiteY6" fmla="*/ 76200 h 731735"/>
              <a:gd name="connsiteX7" fmla="*/ 1074420 w 3040380"/>
              <a:gd name="connsiteY7" fmla="*/ 160020 h 731735"/>
              <a:gd name="connsiteX8" fmla="*/ 746760 w 3040380"/>
              <a:gd name="connsiteY8" fmla="*/ 182880 h 731735"/>
              <a:gd name="connsiteX9" fmla="*/ 304800 w 3040380"/>
              <a:gd name="connsiteY9" fmla="*/ 129540 h 731735"/>
              <a:gd name="connsiteX10" fmla="*/ 0 w 3040380"/>
              <a:gd name="connsiteY10" fmla="*/ 0 h 73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0380" h="731735">
                <a:moveTo>
                  <a:pt x="3040380" y="693420"/>
                </a:moveTo>
                <a:cubicBezTo>
                  <a:pt x="2939415" y="713740"/>
                  <a:pt x="2838450" y="734060"/>
                  <a:pt x="2750820" y="731520"/>
                </a:cubicBezTo>
                <a:cubicBezTo>
                  <a:pt x="2663190" y="728980"/>
                  <a:pt x="2585720" y="716280"/>
                  <a:pt x="2514600" y="678180"/>
                </a:cubicBezTo>
                <a:cubicBezTo>
                  <a:pt x="2443480" y="640080"/>
                  <a:pt x="2324100" y="502920"/>
                  <a:pt x="2324100" y="502920"/>
                </a:cubicBezTo>
                <a:cubicBezTo>
                  <a:pt x="2250440" y="434340"/>
                  <a:pt x="2169160" y="331470"/>
                  <a:pt x="2072640" y="266700"/>
                </a:cubicBezTo>
                <a:cubicBezTo>
                  <a:pt x="1976120" y="201930"/>
                  <a:pt x="1855470" y="146050"/>
                  <a:pt x="1744980" y="114300"/>
                </a:cubicBezTo>
                <a:cubicBezTo>
                  <a:pt x="1634490" y="82550"/>
                  <a:pt x="1521460" y="68580"/>
                  <a:pt x="1409700" y="76200"/>
                </a:cubicBezTo>
                <a:cubicBezTo>
                  <a:pt x="1297940" y="83820"/>
                  <a:pt x="1184910" y="142240"/>
                  <a:pt x="1074420" y="160020"/>
                </a:cubicBezTo>
                <a:cubicBezTo>
                  <a:pt x="963930" y="177800"/>
                  <a:pt x="875030" y="187960"/>
                  <a:pt x="746760" y="182880"/>
                </a:cubicBezTo>
                <a:cubicBezTo>
                  <a:pt x="618490" y="177800"/>
                  <a:pt x="429260" y="160020"/>
                  <a:pt x="304800" y="129540"/>
                </a:cubicBezTo>
                <a:cubicBezTo>
                  <a:pt x="180340" y="99060"/>
                  <a:pt x="66040" y="43180"/>
                  <a:pt x="0" y="0"/>
                </a:cubicBezTo>
              </a:path>
            </a:pathLst>
          </a:custGeom>
          <a:ln w="19050">
            <a:solidFill>
              <a:srgbClr val="7030A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fr-CA">
              <a:solidFill>
                <a:schemeClr val="tx1"/>
              </a:solidFill>
            </a:endParaRPr>
          </a:p>
        </p:txBody>
      </p:sp>
      <p:sp>
        <p:nvSpPr>
          <p:cNvPr id="38" name="Forme libre : forme 37">
            <a:extLst>
              <a:ext uri="{FF2B5EF4-FFF2-40B4-BE49-F238E27FC236}">
                <a16:creationId xmlns:a16="http://schemas.microsoft.com/office/drawing/2014/main" id="{7EE9BCD1-F29A-9149-E34A-1E2C77F86EE8}"/>
              </a:ext>
            </a:extLst>
          </p:cNvPr>
          <p:cNvSpPr/>
          <p:nvPr/>
        </p:nvSpPr>
        <p:spPr>
          <a:xfrm>
            <a:off x="3924300" y="4641850"/>
            <a:ext cx="447675" cy="330200"/>
          </a:xfrm>
          <a:custGeom>
            <a:avLst/>
            <a:gdLst>
              <a:gd name="connsiteX0" fmla="*/ 0 w 447675"/>
              <a:gd name="connsiteY0" fmla="*/ 0 h 330200"/>
              <a:gd name="connsiteX1" fmla="*/ 206375 w 447675"/>
              <a:gd name="connsiteY1" fmla="*/ 190500 h 330200"/>
              <a:gd name="connsiteX2" fmla="*/ 447675 w 447675"/>
              <a:gd name="connsiteY2" fmla="*/ 330200 h 330200"/>
            </a:gdLst>
            <a:ahLst/>
            <a:cxnLst>
              <a:cxn ang="0">
                <a:pos x="connsiteX0" y="connsiteY0"/>
              </a:cxn>
              <a:cxn ang="0">
                <a:pos x="connsiteX1" y="connsiteY1"/>
              </a:cxn>
              <a:cxn ang="0">
                <a:pos x="connsiteX2" y="connsiteY2"/>
              </a:cxn>
            </a:cxnLst>
            <a:rect l="l" t="t" r="r" b="b"/>
            <a:pathLst>
              <a:path w="447675" h="330200">
                <a:moveTo>
                  <a:pt x="0" y="0"/>
                </a:moveTo>
                <a:cubicBezTo>
                  <a:pt x="65881" y="67733"/>
                  <a:pt x="131763" y="135467"/>
                  <a:pt x="206375" y="190500"/>
                </a:cubicBezTo>
                <a:cubicBezTo>
                  <a:pt x="280987" y="245533"/>
                  <a:pt x="364331" y="287866"/>
                  <a:pt x="447675" y="330200"/>
                </a:cubicBezTo>
              </a:path>
            </a:pathLst>
          </a:custGeom>
          <a:ln w="19050">
            <a:solidFill>
              <a:srgbClr val="7030A0"/>
            </a:solidFill>
            <a:prstDash val="sysDot"/>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fr-CA">
              <a:solidFill>
                <a:schemeClr val="tx1"/>
              </a:solidFill>
            </a:endParaRPr>
          </a:p>
        </p:txBody>
      </p:sp>
      <p:sp>
        <p:nvSpPr>
          <p:cNvPr id="2" name="Titre 1">
            <a:extLst>
              <a:ext uri="{FF2B5EF4-FFF2-40B4-BE49-F238E27FC236}">
                <a16:creationId xmlns:a16="http://schemas.microsoft.com/office/drawing/2014/main" id="{79C329AA-674B-8543-720C-CC7D297102BB}"/>
              </a:ext>
            </a:extLst>
          </p:cNvPr>
          <p:cNvSpPr>
            <a:spLocks noGrp="1"/>
          </p:cNvSpPr>
          <p:nvPr>
            <p:ph type="title"/>
          </p:nvPr>
        </p:nvSpPr>
        <p:spPr>
          <a:xfrm>
            <a:off x="318895" y="228600"/>
            <a:ext cx="3044953" cy="1174991"/>
          </a:xfrm>
        </p:spPr>
        <p:txBody>
          <a:bodyPr vert="horz" lIns="182880" tIns="182880" rIns="182880" bIns="182880" rtlCol="0" anchor="ctr">
            <a:normAutofit fontScale="90000"/>
          </a:bodyPr>
          <a:lstStyle/>
          <a:p>
            <a:r>
              <a:rPr lang="en-US" sz="2000" dirty="0"/>
              <a:t>Le port de </a:t>
            </a:r>
            <a:br>
              <a:rPr lang="en-US" sz="2000" dirty="0"/>
            </a:br>
            <a:r>
              <a:rPr lang="en-US" sz="2000" dirty="0"/>
              <a:t>cap-aux-</a:t>
            </a:r>
            <a:r>
              <a:rPr lang="en-US" sz="2000" dirty="0" err="1"/>
              <a:t>meules</a:t>
            </a:r>
            <a:br>
              <a:rPr lang="en-US" sz="2000" dirty="0"/>
            </a:br>
            <a:r>
              <a:rPr lang="en-US" sz="2000" dirty="0"/>
              <a:t>(Proposition)</a:t>
            </a:r>
          </a:p>
        </p:txBody>
      </p:sp>
      <p:sp>
        <p:nvSpPr>
          <p:cNvPr id="53" name="ZoneTexte 52">
            <a:extLst>
              <a:ext uri="{FF2B5EF4-FFF2-40B4-BE49-F238E27FC236}">
                <a16:creationId xmlns:a16="http://schemas.microsoft.com/office/drawing/2014/main" id="{2BF29346-4836-E766-CDB5-D843BBAE60C5}"/>
              </a:ext>
            </a:extLst>
          </p:cNvPr>
          <p:cNvSpPr txBox="1"/>
          <p:nvPr/>
        </p:nvSpPr>
        <p:spPr>
          <a:xfrm>
            <a:off x="10191946" y="166858"/>
            <a:ext cx="1916234" cy="784830"/>
          </a:xfrm>
          <a:prstGeom prst="rect">
            <a:avLst/>
          </a:prstGeom>
          <a:noFill/>
        </p:spPr>
        <p:txBody>
          <a:bodyPr wrap="square" rtlCol="0">
            <a:spAutoFit/>
          </a:bodyPr>
          <a:lstStyle/>
          <a:p>
            <a:r>
              <a:rPr lang="fr-CA" sz="900" dirty="0"/>
              <a:t>ROUTE VERTE</a:t>
            </a:r>
          </a:p>
          <a:p>
            <a:r>
              <a:rPr lang="fr-CA" sz="900" dirty="0"/>
              <a:t>LIENS MARITIMES – ROUTE VERTE</a:t>
            </a:r>
          </a:p>
          <a:p>
            <a:r>
              <a:rPr lang="fr-CA" sz="900" dirty="0"/>
              <a:t>SENTIER CYCLOPEDESTRE</a:t>
            </a:r>
          </a:p>
          <a:p>
            <a:r>
              <a:rPr lang="fr-CA" sz="900" dirty="0"/>
              <a:t>CIRCULATION PIÉTON</a:t>
            </a:r>
          </a:p>
          <a:p>
            <a:r>
              <a:rPr lang="fr-CA" sz="900" dirty="0"/>
              <a:t>SENTIER CYCLABLE SECONDAIRE</a:t>
            </a:r>
          </a:p>
        </p:txBody>
      </p:sp>
      <p:sp>
        <p:nvSpPr>
          <p:cNvPr id="7" name="Forme libre : forme 6">
            <a:extLst>
              <a:ext uri="{FF2B5EF4-FFF2-40B4-BE49-F238E27FC236}">
                <a16:creationId xmlns:a16="http://schemas.microsoft.com/office/drawing/2014/main" id="{DD567A72-8FD0-A495-2500-64F50A3AE086}"/>
              </a:ext>
            </a:extLst>
          </p:cNvPr>
          <p:cNvSpPr/>
          <p:nvPr/>
        </p:nvSpPr>
        <p:spPr>
          <a:xfrm>
            <a:off x="7130562" y="4124509"/>
            <a:ext cx="490415" cy="2742283"/>
          </a:xfrm>
          <a:custGeom>
            <a:avLst/>
            <a:gdLst>
              <a:gd name="connsiteX0" fmla="*/ 474784 w 490415"/>
              <a:gd name="connsiteY0" fmla="*/ 2725615 h 2725615"/>
              <a:gd name="connsiteX1" fmla="*/ 483577 w 490415"/>
              <a:gd name="connsiteY1" fmla="*/ 2505807 h 2725615"/>
              <a:gd name="connsiteX2" fmla="*/ 386861 w 490415"/>
              <a:gd name="connsiteY2" fmla="*/ 2092569 h 2725615"/>
              <a:gd name="connsiteX3" fmla="*/ 114300 w 490415"/>
              <a:gd name="connsiteY3" fmla="*/ 958361 h 2725615"/>
              <a:gd name="connsiteX4" fmla="*/ 105507 w 490415"/>
              <a:gd name="connsiteY4" fmla="*/ 852853 h 2725615"/>
              <a:gd name="connsiteX5" fmla="*/ 87923 w 490415"/>
              <a:gd name="connsiteY5" fmla="*/ 703384 h 2725615"/>
              <a:gd name="connsiteX6" fmla="*/ 61546 w 490415"/>
              <a:gd name="connsiteY6" fmla="*/ 650630 h 2725615"/>
              <a:gd name="connsiteX7" fmla="*/ 26377 w 490415"/>
              <a:gd name="connsiteY7" fmla="*/ 527538 h 2725615"/>
              <a:gd name="connsiteX8" fmla="*/ 0 w 490415"/>
              <a:gd name="connsiteY8" fmla="*/ 0 h 2725615"/>
              <a:gd name="connsiteX0" fmla="*/ 474784 w 490415"/>
              <a:gd name="connsiteY0" fmla="*/ 2742283 h 2742283"/>
              <a:gd name="connsiteX1" fmla="*/ 483577 w 490415"/>
              <a:gd name="connsiteY1" fmla="*/ 2522475 h 2742283"/>
              <a:gd name="connsiteX2" fmla="*/ 386861 w 490415"/>
              <a:gd name="connsiteY2" fmla="*/ 2109237 h 2742283"/>
              <a:gd name="connsiteX3" fmla="*/ 114300 w 490415"/>
              <a:gd name="connsiteY3" fmla="*/ 975029 h 2742283"/>
              <a:gd name="connsiteX4" fmla="*/ 105507 w 490415"/>
              <a:gd name="connsiteY4" fmla="*/ 869521 h 2742283"/>
              <a:gd name="connsiteX5" fmla="*/ 87923 w 490415"/>
              <a:gd name="connsiteY5" fmla="*/ 720052 h 2742283"/>
              <a:gd name="connsiteX6" fmla="*/ 61546 w 490415"/>
              <a:gd name="connsiteY6" fmla="*/ 667298 h 2742283"/>
              <a:gd name="connsiteX7" fmla="*/ 26377 w 490415"/>
              <a:gd name="connsiteY7" fmla="*/ 544206 h 2742283"/>
              <a:gd name="connsiteX8" fmla="*/ 0 w 490415"/>
              <a:gd name="connsiteY8" fmla="*/ 0 h 274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415" h="2742283">
                <a:moveTo>
                  <a:pt x="474784" y="2742283"/>
                </a:moveTo>
                <a:cubicBezTo>
                  <a:pt x="486507" y="2685133"/>
                  <a:pt x="498231" y="2627983"/>
                  <a:pt x="483577" y="2522475"/>
                </a:cubicBezTo>
                <a:cubicBezTo>
                  <a:pt x="468923" y="2416967"/>
                  <a:pt x="448407" y="2367145"/>
                  <a:pt x="386861" y="2109237"/>
                </a:cubicBezTo>
                <a:cubicBezTo>
                  <a:pt x="325315" y="1851329"/>
                  <a:pt x="161192" y="1181648"/>
                  <a:pt x="114300" y="975029"/>
                </a:cubicBezTo>
                <a:cubicBezTo>
                  <a:pt x="67408" y="768410"/>
                  <a:pt x="109903" y="912017"/>
                  <a:pt x="105507" y="869521"/>
                </a:cubicBezTo>
                <a:cubicBezTo>
                  <a:pt x="101111" y="827025"/>
                  <a:pt x="95250" y="753756"/>
                  <a:pt x="87923" y="720052"/>
                </a:cubicBezTo>
                <a:cubicBezTo>
                  <a:pt x="80596" y="686348"/>
                  <a:pt x="71804" y="696606"/>
                  <a:pt x="61546" y="667298"/>
                </a:cubicBezTo>
                <a:cubicBezTo>
                  <a:pt x="51288" y="637990"/>
                  <a:pt x="36635" y="652644"/>
                  <a:pt x="26377" y="544206"/>
                </a:cubicBezTo>
                <a:cubicBezTo>
                  <a:pt x="16119" y="435768"/>
                  <a:pt x="8059" y="209550"/>
                  <a:pt x="0" y="0"/>
                </a:cubicBezTo>
              </a:path>
            </a:pathLst>
          </a:custGeom>
          <a:ln w="28575">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fr-CA" dirty="0">
              <a:solidFill>
                <a:schemeClr val="tx1"/>
              </a:solidFill>
            </a:endParaRPr>
          </a:p>
        </p:txBody>
      </p:sp>
      <p:sp>
        <p:nvSpPr>
          <p:cNvPr id="8" name="Forme libre : forme 7">
            <a:extLst>
              <a:ext uri="{FF2B5EF4-FFF2-40B4-BE49-F238E27FC236}">
                <a16:creationId xmlns:a16="http://schemas.microsoft.com/office/drawing/2014/main" id="{41CF1FDE-2137-785C-98BF-595E528FF7DD}"/>
              </a:ext>
            </a:extLst>
          </p:cNvPr>
          <p:cNvSpPr/>
          <p:nvPr/>
        </p:nvSpPr>
        <p:spPr>
          <a:xfrm>
            <a:off x="5552587" y="2844312"/>
            <a:ext cx="2003425" cy="1282456"/>
          </a:xfrm>
          <a:custGeom>
            <a:avLst/>
            <a:gdLst>
              <a:gd name="connsiteX0" fmla="*/ 0 w 2057400"/>
              <a:gd name="connsiteY0" fmla="*/ 0 h 1230923"/>
              <a:gd name="connsiteX1" fmla="*/ 685800 w 2057400"/>
              <a:gd name="connsiteY1" fmla="*/ 1230923 h 1230923"/>
              <a:gd name="connsiteX2" fmla="*/ 2057400 w 2057400"/>
              <a:gd name="connsiteY2" fmla="*/ 1222131 h 1230923"/>
              <a:gd name="connsiteX3" fmla="*/ 2004646 w 2057400"/>
              <a:gd name="connsiteY3" fmla="*/ 334108 h 1230923"/>
              <a:gd name="connsiteX0" fmla="*/ 0 w 2035175"/>
              <a:gd name="connsiteY0" fmla="*/ 0 h 1288073"/>
              <a:gd name="connsiteX1" fmla="*/ 663575 w 2035175"/>
              <a:gd name="connsiteY1" fmla="*/ 1288073 h 1288073"/>
              <a:gd name="connsiteX2" fmla="*/ 2035175 w 2035175"/>
              <a:gd name="connsiteY2" fmla="*/ 1279281 h 1288073"/>
              <a:gd name="connsiteX3" fmla="*/ 1982421 w 2035175"/>
              <a:gd name="connsiteY3" fmla="*/ 391258 h 1288073"/>
              <a:gd name="connsiteX0" fmla="*/ 0 w 2035175"/>
              <a:gd name="connsiteY0" fmla="*/ 0 h 1279281"/>
              <a:gd name="connsiteX1" fmla="*/ 685800 w 2035175"/>
              <a:gd name="connsiteY1" fmla="*/ 1265848 h 1279281"/>
              <a:gd name="connsiteX2" fmla="*/ 2035175 w 2035175"/>
              <a:gd name="connsiteY2" fmla="*/ 1279281 h 1279281"/>
              <a:gd name="connsiteX3" fmla="*/ 1982421 w 2035175"/>
              <a:gd name="connsiteY3" fmla="*/ 391258 h 1279281"/>
              <a:gd name="connsiteX0" fmla="*/ 0 w 2003425"/>
              <a:gd name="connsiteY0" fmla="*/ 0 h 1282456"/>
              <a:gd name="connsiteX1" fmla="*/ 685800 w 2003425"/>
              <a:gd name="connsiteY1" fmla="*/ 1265848 h 1282456"/>
              <a:gd name="connsiteX2" fmla="*/ 2003425 w 2003425"/>
              <a:gd name="connsiteY2" fmla="*/ 1282456 h 1282456"/>
              <a:gd name="connsiteX3" fmla="*/ 1982421 w 2003425"/>
              <a:gd name="connsiteY3" fmla="*/ 391258 h 1282456"/>
            </a:gdLst>
            <a:ahLst/>
            <a:cxnLst>
              <a:cxn ang="0">
                <a:pos x="connsiteX0" y="connsiteY0"/>
              </a:cxn>
              <a:cxn ang="0">
                <a:pos x="connsiteX1" y="connsiteY1"/>
              </a:cxn>
              <a:cxn ang="0">
                <a:pos x="connsiteX2" y="connsiteY2"/>
              </a:cxn>
              <a:cxn ang="0">
                <a:pos x="connsiteX3" y="connsiteY3"/>
              </a:cxn>
            </a:cxnLst>
            <a:rect l="l" t="t" r="r" b="b"/>
            <a:pathLst>
              <a:path w="2003425" h="1282456">
                <a:moveTo>
                  <a:pt x="0" y="0"/>
                </a:moveTo>
                <a:lnTo>
                  <a:pt x="685800" y="1265848"/>
                </a:lnTo>
                <a:lnTo>
                  <a:pt x="2003425" y="1282456"/>
                </a:lnTo>
                <a:lnTo>
                  <a:pt x="1982421" y="391258"/>
                </a:lnTo>
              </a:path>
            </a:pathLst>
          </a:custGeom>
          <a:ln w="28575">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fr-CA">
              <a:solidFill>
                <a:schemeClr val="tx1"/>
              </a:solidFill>
            </a:endParaRPr>
          </a:p>
        </p:txBody>
      </p:sp>
      <p:sp>
        <p:nvSpPr>
          <p:cNvPr id="9" name="Forme libre : forme 8">
            <a:extLst>
              <a:ext uri="{FF2B5EF4-FFF2-40B4-BE49-F238E27FC236}">
                <a16:creationId xmlns:a16="http://schemas.microsoft.com/office/drawing/2014/main" id="{2A70D842-BEFE-3EE1-23D0-29F7E193CE8A}"/>
              </a:ext>
            </a:extLst>
          </p:cNvPr>
          <p:cNvSpPr/>
          <p:nvPr/>
        </p:nvSpPr>
        <p:spPr>
          <a:xfrm>
            <a:off x="5603631" y="4114067"/>
            <a:ext cx="628650" cy="1585913"/>
          </a:xfrm>
          <a:custGeom>
            <a:avLst/>
            <a:gdLst>
              <a:gd name="connsiteX0" fmla="*/ 628650 w 628650"/>
              <a:gd name="connsiteY0" fmla="*/ 0 h 1585913"/>
              <a:gd name="connsiteX1" fmla="*/ 523875 w 628650"/>
              <a:gd name="connsiteY1" fmla="*/ 90488 h 1585913"/>
              <a:gd name="connsiteX2" fmla="*/ 533400 w 628650"/>
              <a:gd name="connsiteY2" fmla="*/ 747713 h 1585913"/>
              <a:gd name="connsiteX3" fmla="*/ 528638 w 628650"/>
              <a:gd name="connsiteY3" fmla="*/ 847725 h 1585913"/>
              <a:gd name="connsiteX4" fmla="*/ 504825 w 628650"/>
              <a:gd name="connsiteY4" fmla="*/ 942975 h 1585913"/>
              <a:gd name="connsiteX5" fmla="*/ 395288 w 628650"/>
              <a:gd name="connsiteY5" fmla="*/ 1123950 h 1585913"/>
              <a:gd name="connsiteX6" fmla="*/ 342900 w 628650"/>
              <a:gd name="connsiteY6" fmla="*/ 1219200 h 1585913"/>
              <a:gd name="connsiteX7" fmla="*/ 195263 w 628650"/>
              <a:gd name="connsiteY7" fmla="*/ 1352550 h 1585913"/>
              <a:gd name="connsiteX8" fmla="*/ 0 w 628650"/>
              <a:gd name="connsiteY8" fmla="*/ 1585913 h 1585913"/>
              <a:gd name="connsiteX0" fmla="*/ 628650 w 628650"/>
              <a:gd name="connsiteY0" fmla="*/ 0 h 1585913"/>
              <a:gd name="connsiteX1" fmla="*/ 523875 w 628650"/>
              <a:gd name="connsiteY1" fmla="*/ 90488 h 1585913"/>
              <a:gd name="connsiteX2" fmla="*/ 533400 w 628650"/>
              <a:gd name="connsiteY2" fmla="*/ 747713 h 1585913"/>
              <a:gd name="connsiteX3" fmla="*/ 528638 w 628650"/>
              <a:gd name="connsiteY3" fmla="*/ 847725 h 1585913"/>
              <a:gd name="connsiteX4" fmla="*/ 504825 w 628650"/>
              <a:gd name="connsiteY4" fmla="*/ 942975 h 1585913"/>
              <a:gd name="connsiteX5" fmla="*/ 395288 w 628650"/>
              <a:gd name="connsiteY5" fmla="*/ 1123950 h 1585913"/>
              <a:gd name="connsiteX6" fmla="*/ 342900 w 628650"/>
              <a:gd name="connsiteY6" fmla="*/ 1219200 h 1585913"/>
              <a:gd name="connsiteX7" fmla="*/ 192882 w 628650"/>
              <a:gd name="connsiteY7" fmla="*/ 1371600 h 1585913"/>
              <a:gd name="connsiteX8" fmla="*/ 0 w 628650"/>
              <a:gd name="connsiteY8" fmla="*/ 1585913 h 1585913"/>
              <a:gd name="connsiteX0" fmla="*/ 628650 w 628650"/>
              <a:gd name="connsiteY0" fmla="*/ 0 h 1585913"/>
              <a:gd name="connsiteX1" fmla="*/ 523875 w 628650"/>
              <a:gd name="connsiteY1" fmla="*/ 90488 h 1585913"/>
              <a:gd name="connsiteX2" fmla="*/ 533400 w 628650"/>
              <a:gd name="connsiteY2" fmla="*/ 747713 h 1585913"/>
              <a:gd name="connsiteX3" fmla="*/ 528638 w 628650"/>
              <a:gd name="connsiteY3" fmla="*/ 847725 h 1585913"/>
              <a:gd name="connsiteX4" fmla="*/ 504825 w 628650"/>
              <a:gd name="connsiteY4" fmla="*/ 942975 h 1585913"/>
              <a:gd name="connsiteX5" fmla="*/ 395288 w 628650"/>
              <a:gd name="connsiteY5" fmla="*/ 1123950 h 1585913"/>
              <a:gd name="connsiteX6" fmla="*/ 328612 w 628650"/>
              <a:gd name="connsiteY6" fmla="*/ 1219200 h 1585913"/>
              <a:gd name="connsiteX7" fmla="*/ 192882 w 628650"/>
              <a:gd name="connsiteY7" fmla="*/ 1371600 h 1585913"/>
              <a:gd name="connsiteX8" fmla="*/ 0 w 628650"/>
              <a:gd name="connsiteY8" fmla="*/ 1585913 h 1585913"/>
              <a:gd name="connsiteX0" fmla="*/ 628650 w 628650"/>
              <a:gd name="connsiteY0" fmla="*/ 0 h 1585913"/>
              <a:gd name="connsiteX1" fmla="*/ 523875 w 628650"/>
              <a:gd name="connsiteY1" fmla="*/ 90488 h 1585913"/>
              <a:gd name="connsiteX2" fmla="*/ 526256 w 628650"/>
              <a:gd name="connsiteY2" fmla="*/ 747713 h 1585913"/>
              <a:gd name="connsiteX3" fmla="*/ 528638 w 628650"/>
              <a:gd name="connsiteY3" fmla="*/ 847725 h 1585913"/>
              <a:gd name="connsiteX4" fmla="*/ 504825 w 628650"/>
              <a:gd name="connsiteY4" fmla="*/ 942975 h 1585913"/>
              <a:gd name="connsiteX5" fmla="*/ 395288 w 628650"/>
              <a:gd name="connsiteY5" fmla="*/ 1123950 h 1585913"/>
              <a:gd name="connsiteX6" fmla="*/ 328612 w 628650"/>
              <a:gd name="connsiteY6" fmla="*/ 1219200 h 1585913"/>
              <a:gd name="connsiteX7" fmla="*/ 192882 w 628650"/>
              <a:gd name="connsiteY7" fmla="*/ 1371600 h 1585913"/>
              <a:gd name="connsiteX8" fmla="*/ 0 w 628650"/>
              <a:gd name="connsiteY8" fmla="*/ 1585913 h 158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8650" h="1585913">
                <a:moveTo>
                  <a:pt x="628650" y="0"/>
                </a:moveTo>
                <a:lnTo>
                  <a:pt x="523875" y="90488"/>
                </a:lnTo>
                <a:cubicBezTo>
                  <a:pt x="524669" y="309563"/>
                  <a:pt x="525462" y="528638"/>
                  <a:pt x="526256" y="747713"/>
                </a:cubicBezTo>
                <a:lnTo>
                  <a:pt x="528638" y="847725"/>
                </a:lnTo>
                <a:lnTo>
                  <a:pt x="504825" y="942975"/>
                </a:lnTo>
                <a:lnTo>
                  <a:pt x="395288" y="1123950"/>
                </a:lnTo>
                <a:lnTo>
                  <a:pt x="328612" y="1219200"/>
                </a:lnTo>
                <a:lnTo>
                  <a:pt x="192882" y="1371600"/>
                </a:lnTo>
                <a:cubicBezTo>
                  <a:pt x="127794" y="1449388"/>
                  <a:pt x="65088" y="1508125"/>
                  <a:pt x="0" y="1585913"/>
                </a:cubicBezTo>
              </a:path>
            </a:pathLst>
          </a:custGeom>
          <a:ln w="28575">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fr-CA">
              <a:solidFill>
                <a:schemeClr val="tx1"/>
              </a:solidFill>
            </a:endParaRPr>
          </a:p>
        </p:txBody>
      </p:sp>
      <p:cxnSp>
        <p:nvCxnSpPr>
          <p:cNvPr id="13" name="Connecteur droit 12">
            <a:extLst>
              <a:ext uri="{FF2B5EF4-FFF2-40B4-BE49-F238E27FC236}">
                <a16:creationId xmlns:a16="http://schemas.microsoft.com/office/drawing/2014/main" id="{11F91253-D157-35B3-33F1-F3B19B0B95C6}"/>
              </a:ext>
            </a:extLst>
          </p:cNvPr>
          <p:cNvCxnSpPr/>
          <p:nvPr/>
        </p:nvCxnSpPr>
        <p:spPr>
          <a:xfrm flipH="1">
            <a:off x="9806305" y="294463"/>
            <a:ext cx="385641" cy="0"/>
          </a:xfrm>
          <a:prstGeom prst="line">
            <a:avLst/>
          </a:prstGeom>
          <a:ln w="28575">
            <a:solidFill>
              <a:srgbClr val="00B050"/>
            </a:solidFill>
          </a:ln>
        </p:spPr>
        <p:style>
          <a:lnRef idx="3">
            <a:schemeClr val="accent4"/>
          </a:lnRef>
          <a:fillRef idx="0">
            <a:schemeClr val="accent4"/>
          </a:fillRef>
          <a:effectRef idx="2">
            <a:schemeClr val="accent4"/>
          </a:effectRef>
          <a:fontRef idx="minor">
            <a:schemeClr val="tx1"/>
          </a:fontRef>
        </p:style>
      </p:cxnSp>
      <p:cxnSp>
        <p:nvCxnSpPr>
          <p:cNvPr id="14" name="Connecteur droit 13">
            <a:extLst>
              <a:ext uri="{FF2B5EF4-FFF2-40B4-BE49-F238E27FC236}">
                <a16:creationId xmlns:a16="http://schemas.microsoft.com/office/drawing/2014/main" id="{6508E876-26A0-402F-B615-4551BC48A8F5}"/>
              </a:ext>
            </a:extLst>
          </p:cNvPr>
          <p:cNvCxnSpPr/>
          <p:nvPr/>
        </p:nvCxnSpPr>
        <p:spPr>
          <a:xfrm flipH="1">
            <a:off x="9806305" y="540843"/>
            <a:ext cx="385641" cy="0"/>
          </a:xfrm>
          <a:prstGeom prst="line">
            <a:avLst/>
          </a:prstGeom>
          <a:ln w="28575">
            <a:solidFill>
              <a:srgbClr val="0070C0"/>
            </a:solidFill>
          </a:ln>
        </p:spPr>
        <p:style>
          <a:lnRef idx="3">
            <a:schemeClr val="accent4"/>
          </a:lnRef>
          <a:fillRef idx="0">
            <a:schemeClr val="accent4"/>
          </a:fillRef>
          <a:effectRef idx="2">
            <a:schemeClr val="accent4"/>
          </a:effectRef>
          <a:fontRef idx="minor">
            <a:schemeClr val="tx1"/>
          </a:fontRef>
        </p:style>
      </p:cxnSp>
      <p:cxnSp>
        <p:nvCxnSpPr>
          <p:cNvPr id="15" name="Connecteur droit 14">
            <a:extLst>
              <a:ext uri="{FF2B5EF4-FFF2-40B4-BE49-F238E27FC236}">
                <a16:creationId xmlns:a16="http://schemas.microsoft.com/office/drawing/2014/main" id="{84FA5283-587D-8C4A-253B-A9B50B61FE54}"/>
              </a:ext>
            </a:extLst>
          </p:cNvPr>
          <p:cNvCxnSpPr/>
          <p:nvPr/>
        </p:nvCxnSpPr>
        <p:spPr>
          <a:xfrm flipH="1">
            <a:off x="9806305" y="569418"/>
            <a:ext cx="385641" cy="0"/>
          </a:xfrm>
          <a:prstGeom prst="line">
            <a:avLst/>
          </a:prstGeom>
          <a:ln w="19050">
            <a:solidFill>
              <a:srgbClr val="7030A0"/>
            </a:solidFill>
          </a:ln>
        </p:spPr>
        <p:style>
          <a:lnRef idx="3">
            <a:schemeClr val="accent4"/>
          </a:lnRef>
          <a:fillRef idx="0">
            <a:schemeClr val="accent4"/>
          </a:fillRef>
          <a:effectRef idx="2">
            <a:schemeClr val="accent4"/>
          </a:effectRef>
          <a:fontRef idx="minor">
            <a:schemeClr val="tx1"/>
          </a:fontRef>
        </p:style>
      </p:cxnSp>
      <p:cxnSp>
        <p:nvCxnSpPr>
          <p:cNvPr id="16" name="Connecteur droit 15">
            <a:extLst>
              <a:ext uri="{FF2B5EF4-FFF2-40B4-BE49-F238E27FC236}">
                <a16:creationId xmlns:a16="http://schemas.microsoft.com/office/drawing/2014/main" id="{DA7EDCCA-02B7-A9B7-5B8D-D0276546E57E}"/>
              </a:ext>
            </a:extLst>
          </p:cNvPr>
          <p:cNvCxnSpPr/>
          <p:nvPr/>
        </p:nvCxnSpPr>
        <p:spPr>
          <a:xfrm flipH="1">
            <a:off x="9806305" y="817068"/>
            <a:ext cx="385641" cy="0"/>
          </a:xfrm>
          <a:prstGeom prst="line">
            <a:avLst/>
          </a:prstGeom>
          <a:ln w="19050">
            <a:solidFill>
              <a:srgbClr val="7030A0"/>
            </a:solidFill>
          </a:ln>
        </p:spPr>
        <p:style>
          <a:lnRef idx="3">
            <a:schemeClr val="accent4"/>
          </a:lnRef>
          <a:fillRef idx="0">
            <a:schemeClr val="accent4"/>
          </a:fillRef>
          <a:effectRef idx="2">
            <a:schemeClr val="accent4"/>
          </a:effectRef>
          <a:fontRef idx="minor">
            <a:schemeClr val="tx1"/>
          </a:fontRef>
        </p:style>
      </p:cxnSp>
      <p:cxnSp>
        <p:nvCxnSpPr>
          <p:cNvPr id="17" name="Connecteur droit 16">
            <a:extLst>
              <a:ext uri="{FF2B5EF4-FFF2-40B4-BE49-F238E27FC236}">
                <a16:creationId xmlns:a16="http://schemas.microsoft.com/office/drawing/2014/main" id="{7D96EFDD-8999-7CCE-97A4-9623079C3CA3}"/>
              </a:ext>
            </a:extLst>
          </p:cNvPr>
          <p:cNvCxnSpPr/>
          <p:nvPr/>
        </p:nvCxnSpPr>
        <p:spPr>
          <a:xfrm flipH="1">
            <a:off x="9806305" y="683718"/>
            <a:ext cx="385641" cy="0"/>
          </a:xfrm>
          <a:prstGeom prst="line">
            <a:avLst/>
          </a:prstGeom>
          <a:ln w="28575">
            <a:solidFill>
              <a:srgbClr val="0070C0"/>
            </a:solidFill>
          </a:ln>
        </p:spPr>
        <p:style>
          <a:lnRef idx="3">
            <a:schemeClr val="accent4"/>
          </a:lnRef>
          <a:fillRef idx="0">
            <a:schemeClr val="accent4"/>
          </a:fillRef>
          <a:effectRef idx="2">
            <a:schemeClr val="accent4"/>
          </a:effectRef>
          <a:fontRef idx="minor">
            <a:schemeClr val="tx1"/>
          </a:fontRef>
        </p:style>
      </p:cxnSp>
      <p:cxnSp>
        <p:nvCxnSpPr>
          <p:cNvPr id="11" name="Connecteur droit 10">
            <a:extLst>
              <a:ext uri="{FF2B5EF4-FFF2-40B4-BE49-F238E27FC236}">
                <a16:creationId xmlns:a16="http://schemas.microsoft.com/office/drawing/2014/main" id="{C8D23C9E-2683-8742-2AFF-7B0D0B207A3B}"/>
              </a:ext>
            </a:extLst>
          </p:cNvPr>
          <p:cNvCxnSpPr/>
          <p:nvPr/>
        </p:nvCxnSpPr>
        <p:spPr>
          <a:xfrm flipH="1">
            <a:off x="9806305" y="416383"/>
            <a:ext cx="385641" cy="0"/>
          </a:xfrm>
          <a:prstGeom prst="line">
            <a:avLst/>
          </a:prstGeom>
          <a:ln w="19050">
            <a:solidFill>
              <a:srgbClr val="00B050"/>
            </a:solidFill>
            <a:prstDash val="sysDash"/>
          </a:ln>
        </p:spPr>
        <p:style>
          <a:lnRef idx="3">
            <a:schemeClr val="accent4"/>
          </a:lnRef>
          <a:fillRef idx="0">
            <a:schemeClr val="accent4"/>
          </a:fillRef>
          <a:effectRef idx="2">
            <a:schemeClr val="accent4"/>
          </a:effectRef>
          <a:fontRef idx="minor">
            <a:schemeClr val="tx1"/>
          </a:fontRef>
        </p:style>
      </p:cxnSp>
      <p:sp>
        <p:nvSpPr>
          <p:cNvPr id="24" name="ZoneTexte 23">
            <a:extLst>
              <a:ext uri="{FF2B5EF4-FFF2-40B4-BE49-F238E27FC236}">
                <a16:creationId xmlns:a16="http://schemas.microsoft.com/office/drawing/2014/main" id="{D9B03720-CD4A-C325-9F26-D1F752E06805}"/>
              </a:ext>
            </a:extLst>
          </p:cNvPr>
          <p:cNvSpPr txBox="1"/>
          <p:nvPr/>
        </p:nvSpPr>
        <p:spPr>
          <a:xfrm>
            <a:off x="10110419" y="6368335"/>
            <a:ext cx="1528763" cy="200055"/>
          </a:xfrm>
          <a:prstGeom prst="rect">
            <a:avLst/>
          </a:prstGeom>
          <a:noFill/>
        </p:spPr>
        <p:txBody>
          <a:bodyPr wrap="square" rtlCol="0">
            <a:spAutoFit/>
          </a:bodyPr>
          <a:lstStyle/>
          <a:p>
            <a:r>
              <a:rPr lang="fr-CA" sz="700" dirty="0">
                <a:ln>
                  <a:solidFill>
                    <a:schemeClr val="tx2">
                      <a:lumMod val="60000"/>
                      <a:lumOff val="40000"/>
                    </a:schemeClr>
                  </a:solidFill>
                </a:ln>
              </a:rPr>
              <a:t>0       25            75                150m</a:t>
            </a:r>
          </a:p>
        </p:txBody>
      </p:sp>
      <p:sp>
        <p:nvSpPr>
          <p:cNvPr id="27" name="Forme libre : forme 26">
            <a:extLst>
              <a:ext uri="{FF2B5EF4-FFF2-40B4-BE49-F238E27FC236}">
                <a16:creationId xmlns:a16="http://schemas.microsoft.com/office/drawing/2014/main" id="{CA771D89-0273-9D2A-549B-853E3DEEA131}"/>
              </a:ext>
            </a:extLst>
          </p:cNvPr>
          <p:cNvSpPr/>
          <p:nvPr/>
        </p:nvSpPr>
        <p:spPr>
          <a:xfrm>
            <a:off x="7526215" y="1732085"/>
            <a:ext cx="1433147" cy="1512277"/>
          </a:xfrm>
          <a:custGeom>
            <a:avLst/>
            <a:gdLst>
              <a:gd name="connsiteX0" fmla="*/ 0 w 1433147"/>
              <a:gd name="connsiteY0" fmla="*/ 1512277 h 1512277"/>
              <a:gd name="connsiteX1" fmla="*/ 228600 w 1433147"/>
              <a:gd name="connsiteY1" fmla="*/ 1512277 h 1512277"/>
              <a:gd name="connsiteX2" fmla="*/ 211016 w 1433147"/>
              <a:gd name="connsiteY2" fmla="*/ 747346 h 1512277"/>
              <a:gd name="connsiteX3" fmla="*/ 1433147 w 1433147"/>
              <a:gd name="connsiteY3" fmla="*/ 0 h 1512277"/>
            </a:gdLst>
            <a:ahLst/>
            <a:cxnLst>
              <a:cxn ang="0">
                <a:pos x="connsiteX0" y="connsiteY0"/>
              </a:cxn>
              <a:cxn ang="0">
                <a:pos x="connsiteX1" y="connsiteY1"/>
              </a:cxn>
              <a:cxn ang="0">
                <a:pos x="connsiteX2" y="connsiteY2"/>
              </a:cxn>
              <a:cxn ang="0">
                <a:pos x="connsiteX3" y="connsiteY3"/>
              </a:cxn>
            </a:cxnLst>
            <a:rect l="l" t="t" r="r" b="b"/>
            <a:pathLst>
              <a:path w="1433147" h="1512277">
                <a:moveTo>
                  <a:pt x="0" y="1512277"/>
                </a:moveTo>
                <a:lnTo>
                  <a:pt x="228600" y="1512277"/>
                </a:lnTo>
                <a:lnTo>
                  <a:pt x="211016" y="747346"/>
                </a:lnTo>
                <a:lnTo>
                  <a:pt x="1433147" y="0"/>
                </a:lnTo>
              </a:path>
            </a:pathLst>
          </a:custGeom>
          <a:ln w="28575">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fr-CA">
              <a:solidFill>
                <a:schemeClr val="tx1"/>
              </a:solidFill>
            </a:endParaRPr>
          </a:p>
        </p:txBody>
      </p:sp>
      <p:sp>
        <p:nvSpPr>
          <p:cNvPr id="28" name="Forme libre : forme 27">
            <a:extLst>
              <a:ext uri="{FF2B5EF4-FFF2-40B4-BE49-F238E27FC236}">
                <a16:creationId xmlns:a16="http://schemas.microsoft.com/office/drawing/2014/main" id="{6B5416AB-E949-2FAA-AD61-2CCF286B651A}"/>
              </a:ext>
            </a:extLst>
          </p:cNvPr>
          <p:cNvSpPr/>
          <p:nvPr/>
        </p:nvSpPr>
        <p:spPr>
          <a:xfrm>
            <a:off x="7561385" y="4123592"/>
            <a:ext cx="817684" cy="1266093"/>
          </a:xfrm>
          <a:custGeom>
            <a:avLst/>
            <a:gdLst>
              <a:gd name="connsiteX0" fmla="*/ 0 w 817684"/>
              <a:gd name="connsiteY0" fmla="*/ 0 h 1266093"/>
              <a:gd name="connsiteX1" fmla="*/ 589084 w 817684"/>
              <a:gd name="connsiteY1" fmla="*/ 0 h 1266093"/>
              <a:gd name="connsiteX2" fmla="*/ 597877 w 817684"/>
              <a:gd name="connsiteY2" fmla="*/ 114300 h 1266093"/>
              <a:gd name="connsiteX3" fmla="*/ 817684 w 817684"/>
              <a:gd name="connsiteY3" fmla="*/ 905608 h 1266093"/>
              <a:gd name="connsiteX4" fmla="*/ 659423 w 817684"/>
              <a:gd name="connsiteY4" fmla="*/ 1266093 h 1266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684" h="1266093">
                <a:moveTo>
                  <a:pt x="0" y="0"/>
                </a:moveTo>
                <a:lnTo>
                  <a:pt x="589084" y="0"/>
                </a:lnTo>
                <a:lnTo>
                  <a:pt x="597877" y="114300"/>
                </a:lnTo>
                <a:lnTo>
                  <a:pt x="817684" y="905608"/>
                </a:lnTo>
                <a:lnTo>
                  <a:pt x="659423" y="1266093"/>
                </a:lnTo>
              </a:path>
            </a:pathLst>
          </a:custGeom>
          <a:ln w="28575">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fr-CA">
              <a:solidFill>
                <a:schemeClr val="tx1"/>
              </a:solidFill>
            </a:endParaRPr>
          </a:p>
        </p:txBody>
      </p:sp>
      <p:pic>
        <p:nvPicPr>
          <p:cNvPr id="31" name="Graphique 30" descr="Appareil photo avec un remplissage uni">
            <a:extLst>
              <a:ext uri="{FF2B5EF4-FFF2-40B4-BE49-F238E27FC236}">
                <a16:creationId xmlns:a16="http://schemas.microsoft.com/office/drawing/2014/main" id="{B17CA285-C243-7C71-284D-B61515714B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9820" y="2778124"/>
            <a:ext cx="206375" cy="206375"/>
          </a:xfrm>
          <a:prstGeom prst="rect">
            <a:avLst/>
          </a:prstGeom>
        </p:spPr>
      </p:pic>
      <p:pic>
        <p:nvPicPr>
          <p:cNvPr id="32" name="Graphique 31" descr="Appareil photo avec un remplissage uni">
            <a:extLst>
              <a:ext uri="{FF2B5EF4-FFF2-40B4-BE49-F238E27FC236}">
                <a16:creationId xmlns:a16="http://schemas.microsoft.com/office/drawing/2014/main" id="{76E68FF6-4372-8135-4F84-0339C8300C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4952" y="1584439"/>
            <a:ext cx="206375" cy="206375"/>
          </a:xfrm>
          <a:prstGeom prst="rect">
            <a:avLst/>
          </a:prstGeom>
        </p:spPr>
      </p:pic>
      <p:pic>
        <p:nvPicPr>
          <p:cNvPr id="33" name="Graphique 32" descr="Appareil photo avec un remplissage uni">
            <a:extLst>
              <a:ext uri="{FF2B5EF4-FFF2-40B4-BE49-F238E27FC236}">
                <a16:creationId xmlns:a16="http://schemas.microsoft.com/office/drawing/2014/main" id="{0CCB714A-EF43-421C-A73A-FCFA954F67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6778" y="5282610"/>
            <a:ext cx="206375" cy="206375"/>
          </a:xfrm>
          <a:prstGeom prst="rect">
            <a:avLst/>
          </a:prstGeom>
        </p:spPr>
      </p:pic>
      <p:sp>
        <p:nvSpPr>
          <p:cNvPr id="35" name="Forme libre : forme 34">
            <a:extLst>
              <a:ext uri="{FF2B5EF4-FFF2-40B4-BE49-F238E27FC236}">
                <a16:creationId xmlns:a16="http://schemas.microsoft.com/office/drawing/2014/main" id="{E1A00F7B-E83A-D930-D374-58259D2D994F}"/>
              </a:ext>
            </a:extLst>
          </p:cNvPr>
          <p:cNvSpPr/>
          <p:nvPr/>
        </p:nvSpPr>
        <p:spPr>
          <a:xfrm>
            <a:off x="1600200" y="3215640"/>
            <a:ext cx="2333625" cy="1430656"/>
          </a:xfrm>
          <a:custGeom>
            <a:avLst/>
            <a:gdLst>
              <a:gd name="connsiteX0" fmla="*/ 2324100 w 2324100"/>
              <a:gd name="connsiteY0" fmla="*/ 1402080 h 1402080"/>
              <a:gd name="connsiteX1" fmla="*/ 2080260 w 2324100"/>
              <a:gd name="connsiteY1" fmla="*/ 1097280 h 1402080"/>
              <a:gd name="connsiteX2" fmla="*/ 1859280 w 2324100"/>
              <a:gd name="connsiteY2" fmla="*/ 822960 h 1402080"/>
              <a:gd name="connsiteX3" fmla="*/ 1242060 w 2324100"/>
              <a:gd name="connsiteY3" fmla="*/ 632460 h 1402080"/>
              <a:gd name="connsiteX4" fmla="*/ 670560 w 2324100"/>
              <a:gd name="connsiteY4" fmla="*/ 457200 h 1402080"/>
              <a:gd name="connsiteX5" fmla="*/ 182880 w 2324100"/>
              <a:gd name="connsiteY5" fmla="*/ 152400 h 1402080"/>
              <a:gd name="connsiteX6" fmla="*/ 0 w 2324100"/>
              <a:gd name="connsiteY6" fmla="*/ 0 h 1402080"/>
              <a:gd name="connsiteX0" fmla="*/ 2324100 w 2324100"/>
              <a:gd name="connsiteY0" fmla="*/ 1402080 h 1402080"/>
              <a:gd name="connsiteX1" fmla="*/ 2080260 w 2324100"/>
              <a:gd name="connsiteY1" fmla="*/ 1097280 h 1402080"/>
              <a:gd name="connsiteX2" fmla="*/ 1721167 w 2324100"/>
              <a:gd name="connsiteY2" fmla="*/ 756285 h 1402080"/>
              <a:gd name="connsiteX3" fmla="*/ 1242060 w 2324100"/>
              <a:gd name="connsiteY3" fmla="*/ 632460 h 1402080"/>
              <a:gd name="connsiteX4" fmla="*/ 670560 w 2324100"/>
              <a:gd name="connsiteY4" fmla="*/ 457200 h 1402080"/>
              <a:gd name="connsiteX5" fmla="*/ 182880 w 2324100"/>
              <a:gd name="connsiteY5" fmla="*/ 152400 h 1402080"/>
              <a:gd name="connsiteX6" fmla="*/ 0 w 2324100"/>
              <a:gd name="connsiteY6" fmla="*/ 0 h 1402080"/>
              <a:gd name="connsiteX0" fmla="*/ 2324100 w 2324100"/>
              <a:gd name="connsiteY0" fmla="*/ 1402080 h 1402080"/>
              <a:gd name="connsiteX1" fmla="*/ 2075497 w 2324100"/>
              <a:gd name="connsiteY1" fmla="*/ 1049655 h 1402080"/>
              <a:gd name="connsiteX2" fmla="*/ 1721167 w 2324100"/>
              <a:gd name="connsiteY2" fmla="*/ 756285 h 1402080"/>
              <a:gd name="connsiteX3" fmla="*/ 1242060 w 2324100"/>
              <a:gd name="connsiteY3" fmla="*/ 632460 h 1402080"/>
              <a:gd name="connsiteX4" fmla="*/ 670560 w 2324100"/>
              <a:gd name="connsiteY4" fmla="*/ 457200 h 1402080"/>
              <a:gd name="connsiteX5" fmla="*/ 182880 w 2324100"/>
              <a:gd name="connsiteY5" fmla="*/ 152400 h 1402080"/>
              <a:gd name="connsiteX6" fmla="*/ 0 w 2324100"/>
              <a:gd name="connsiteY6" fmla="*/ 0 h 1402080"/>
              <a:gd name="connsiteX0" fmla="*/ 2324100 w 2324100"/>
              <a:gd name="connsiteY0" fmla="*/ 1435418 h 1435418"/>
              <a:gd name="connsiteX1" fmla="*/ 2075497 w 2324100"/>
              <a:gd name="connsiteY1" fmla="*/ 1049655 h 1435418"/>
              <a:gd name="connsiteX2" fmla="*/ 1721167 w 2324100"/>
              <a:gd name="connsiteY2" fmla="*/ 756285 h 1435418"/>
              <a:gd name="connsiteX3" fmla="*/ 1242060 w 2324100"/>
              <a:gd name="connsiteY3" fmla="*/ 632460 h 1435418"/>
              <a:gd name="connsiteX4" fmla="*/ 670560 w 2324100"/>
              <a:gd name="connsiteY4" fmla="*/ 457200 h 1435418"/>
              <a:gd name="connsiteX5" fmla="*/ 182880 w 2324100"/>
              <a:gd name="connsiteY5" fmla="*/ 152400 h 1435418"/>
              <a:gd name="connsiteX6" fmla="*/ 0 w 2324100"/>
              <a:gd name="connsiteY6" fmla="*/ 0 h 1435418"/>
              <a:gd name="connsiteX0" fmla="*/ 2324100 w 2324100"/>
              <a:gd name="connsiteY0" fmla="*/ 1435418 h 1435418"/>
              <a:gd name="connsiteX1" fmla="*/ 2075497 w 2324100"/>
              <a:gd name="connsiteY1" fmla="*/ 1049655 h 1435418"/>
              <a:gd name="connsiteX2" fmla="*/ 1721167 w 2324100"/>
              <a:gd name="connsiteY2" fmla="*/ 756285 h 1435418"/>
              <a:gd name="connsiteX3" fmla="*/ 1242060 w 2324100"/>
              <a:gd name="connsiteY3" fmla="*/ 632460 h 1435418"/>
              <a:gd name="connsiteX4" fmla="*/ 670560 w 2324100"/>
              <a:gd name="connsiteY4" fmla="*/ 457200 h 1435418"/>
              <a:gd name="connsiteX5" fmla="*/ 182880 w 2324100"/>
              <a:gd name="connsiteY5" fmla="*/ 152400 h 1435418"/>
              <a:gd name="connsiteX6" fmla="*/ 0 w 2324100"/>
              <a:gd name="connsiteY6" fmla="*/ 0 h 1435418"/>
              <a:gd name="connsiteX0" fmla="*/ 2333625 w 2333625"/>
              <a:gd name="connsiteY0" fmla="*/ 1430656 h 1430656"/>
              <a:gd name="connsiteX1" fmla="*/ 2075497 w 2333625"/>
              <a:gd name="connsiteY1" fmla="*/ 1049655 h 1430656"/>
              <a:gd name="connsiteX2" fmla="*/ 1721167 w 2333625"/>
              <a:gd name="connsiteY2" fmla="*/ 756285 h 1430656"/>
              <a:gd name="connsiteX3" fmla="*/ 1242060 w 2333625"/>
              <a:gd name="connsiteY3" fmla="*/ 632460 h 1430656"/>
              <a:gd name="connsiteX4" fmla="*/ 670560 w 2333625"/>
              <a:gd name="connsiteY4" fmla="*/ 457200 h 1430656"/>
              <a:gd name="connsiteX5" fmla="*/ 182880 w 2333625"/>
              <a:gd name="connsiteY5" fmla="*/ 152400 h 1430656"/>
              <a:gd name="connsiteX6" fmla="*/ 0 w 2333625"/>
              <a:gd name="connsiteY6" fmla="*/ 0 h 1430656"/>
              <a:gd name="connsiteX0" fmla="*/ 2333625 w 2333625"/>
              <a:gd name="connsiteY0" fmla="*/ 1430656 h 1430656"/>
              <a:gd name="connsiteX1" fmla="*/ 2075497 w 2333625"/>
              <a:gd name="connsiteY1" fmla="*/ 1049655 h 1430656"/>
              <a:gd name="connsiteX2" fmla="*/ 1721167 w 2333625"/>
              <a:gd name="connsiteY2" fmla="*/ 756285 h 1430656"/>
              <a:gd name="connsiteX3" fmla="*/ 1242060 w 2333625"/>
              <a:gd name="connsiteY3" fmla="*/ 632460 h 1430656"/>
              <a:gd name="connsiteX4" fmla="*/ 670560 w 2333625"/>
              <a:gd name="connsiteY4" fmla="*/ 457200 h 1430656"/>
              <a:gd name="connsiteX5" fmla="*/ 182880 w 2333625"/>
              <a:gd name="connsiteY5" fmla="*/ 152400 h 1430656"/>
              <a:gd name="connsiteX6" fmla="*/ 0 w 2333625"/>
              <a:gd name="connsiteY6" fmla="*/ 0 h 143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3625" h="1430656">
                <a:moveTo>
                  <a:pt x="2333625" y="1430656"/>
                </a:moveTo>
                <a:cubicBezTo>
                  <a:pt x="2188845" y="1302068"/>
                  <a:pt x="2158365" y="1178243"/>
                  <a:pt x="2075497" y="1049655"/>
                </a:cubicBezTo>
                <a:cubicBezTo>
                  <a:pt x="1998027" y="953135"/>
                  <a:pt x="1860073" y="825817"/>
                  <a:pt x="1721167" y="756285"/>
                </a:cubicBezTo>
                <a:cubicBezTo>
                  <a:pt x="1582261" y="686753"/>
                  <a:pt x="1417161" y="682307"/>
                  <a:pt x="1242060" y="632460"/>
                </a:cubicBezTo>
                <a:cubicBezTo>
                  <a:pt x="1066959" y="582613"/>
                  <a:pt x="847090" y="537210"/>
                  <a:pt x="670560" y="457200"/>
                </a:cubicBezTo>
                <a:cubicBezTo>
                  <a:pt x="494030" y="377190"/>
                  <a:pt x="294640" y="228600"/>
                  <a:pt x="182880" y="152400"/>
                </a:cubicBezTo>
                <a:cubicBezTo>
                  <a:pt x="71120" y="76200"/>
                  <a:pt x="35560" y="38100"/>
                  <a:pt x="0" y="0"/>
                </a:cubicBezTo>
              </a:path>
            </a:pathLst>
          </a:custGeom>
          <a:ln w="19050">
            <a:solidFill>
              <a:srgbClr val="7030A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fr-CA">
              <a:solidFill>
                <a:schemeClr val="tx1"/>
              </a:solidFill>
            </a:endParaRPr>
          </a:p>
        </p:txBody>
      </p:sp>
      <p:sp>
        <p:nvSpPr>
          <p:cNvPr id="5" name="Forme libre : forme 4">
            <a:extLst>
              <a:ext uri="{FF2B5EF4-FFF2-40B4-BE49-F238E27FC236}">
                <a16:creationId xmlns:a16="http://schemas.microsoft.com/office/drawing/2014/main" id="{EF2A4D58-E35F-E4B2-C197-4CB2A1D7BEFE}"/>
              </a:ext>
            </a:extLst>
          </p:cNvPr>
          <p:cNvSpPr/>
          <p:nvPr/>
        </p:nvSpPr>
        <p:spPr>
          <a:xfrm>
            <a:off x="5438720" y="1148080"/>
            <a:ext cx="6757377" cy="1115060"/>
          </a:xfrm>
          <a:custGeom>
            <a:avLst/>
            <a:gdLst>
              <a:gd name="connsiteX0" fmla="*/ 0 w 6959600"/>
              <a:gd name="connsiteY0" fmla="*/ 670560 h 1229360"/>
              <a:gd name="connsiteX1" fmla="*/ 1828800 w 6959600"/>
              <a:gd name="connsiteY1" fmla="*/ 0 h 1229360"/>
              <a:gd name="connsiteX2" fmla="*/ 3769360 w 6959600"/>
              <a:gd name="connsiteY2" fmla="*/ 91440 h 1229360"/>
              <a:gd name="connsiteX3" fmla="*/ 6959600 w 6959600"/>
              <a:gd name="connsiteY3" fmla="*/ 1229360 h 1229360"/>
              <a:gd name="connsiteX0" fmla="*/ 0 w 6985977"/>
              <a:gd name="connsiteY0" fmla="*/ 732106 h 1229360"/>
              <a:gd name="connsiteX1" fmla="*/ 1855177 w 6985977"/>
              <a:gd name="connsiteY1" fmla="*/ 0 h 1229360"/>
              <a:gd name="connsiteX2" fmla="*/ 3795737 w 6985977"/>
              <a:gd name="connsiteY2" fmla="*/ 91440 h 1229360"/>
              <a:gd name="connsiteX3" fmla="*/ 6985977 w 6985977"/>
              <a:gd name="connsiteY3" fmla="*/ 1229360 h 1229360"/>
              <a:gd name="connsiteX0" fmla="*/ 0 w 7029938"/>
              <a:gd name="connsiteY0" fmla="*/ 749690 h 1229360"/>
              <a:gd name="connsiteX1" fmla="*/ 1899138 w 7029938"/>
              <a:gd name="connsiteY1" fmla="*/ 0 h 1229360"/>
              <a:gd name="connsiteX2" fmla="*/ 3839698 w 7029938"/>
              <a:gd name="connsiteY2" fmla="*/ 91440 h 1229360"/>
              <a:gd name="connsiteX3" fmla="*/ 7029938 w 7029938"/>
              <a:gd name="connsiteY3" fmla="*/ 1229360 h 1229360"/>
              <a:gd name="connsiteX0" fmla="*/ 0 w 7117862"/>
              <a:gd name="connsiteY0" fmla="*/ 776067 h 1229360"/>
              <a:gd name="connsiteX1" fmla="*/ 1987062 w 7117862"/>
              <a:gd name="connsiteY1" fmla="*/ 0 h 1229360"/>
              <a:gd name="connsiteX2" fmla="*/ 3927622 w 7117862"/>
              <a:gd name="connsiteY2" fmla="*/ 91440 h 1229360"/>
              <a:gd name="connsiteX3" fmla="*/ 7117862 w 7117862"/>
              <a:gd name="connsiteY3" fmla="*/ 1229360 h 1229360"/>
              <a:gd name="connsiteX0" fmla="*/ 0 w 6757377"/>
              <a:gd name="connsiteY0" fmla="*/ 776067 h 1115060"/>
              <a:gd name="connsiteX1" fmla="*/ 1987062 w 6757377"/>
              <a:gd name="connsiteY1" fmla="*/ 0 h 1115060"/>
              <a:gd name="connsiteX2" fmla="*/ 3927622 w 6757377"/>
              <a:gd name="connsiteY2" fmla="*/ 91440 h 1115060"/>
              <a:gd name="connsiteX3" fmla="*/ 6757377 w 6757377"/>
              <a:gd name="connsiteY3" fmla="*/ 1115060 h 1115060"/>
            </a:gdLst>
            <a:ahLst/>
            <a:cxnLst>
              <a:cxn ang="0">
                <a:pos x="connsiteX0" y="connsiteY0"/>
              </a:cxn>
              <a:cxn ang="0">
                <a:pos x="connsiteX1" y="connsiteY1"/>
              </a:cxn>
              <a:cxn ang="0">
                <a:pos x="connsiteX2" y="connsiteY2"/>
              </a:cxn>
              <a:cxn ang="0">
                <a:pos x="connsiteX3" y="connsiteY3"/>
              </a:cxn>
            </a:cxnLst>
            <a:rect l="l" t="t" r="r" b="b"/>
            <a:pathLst>
              <a:path w="6757377" h="1115060">
                <a:moveTo>
                  <a:pt x="0" y="776067"/>
                </a:moveTo>
                <a:lnTo>
                  <a:pt x="1987062" y="0"/>
                </a:lnTo>
                <a:lnTo>
                  <a:pt x="3927622" y="91440"/>
                </a:lnTo>
                <a:lnTo>
                  <a:pt x="6757377" y="1115060"/>
                </a:lnTo>
              </a:path>
            </a:pathLst>
          </a:custGeom>
          <a:ln w="19050">
            <a:solidFill>
              <a:srgbClr val="00B050"/>
            </a:solidFill>
            <a:prstDash val="sysDash"/>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fr-CA">
              <a:solidFill>
                <a:schemeClr val="tx1"/>
              </a:solidFill>
            </a:endParaRPr>
          </a:p>
        </p:txBody>
      </p:sp>
      <p:sp>
        <p:nvSpPr>
          <p:cNvPr id="25" name="Forme libre : forme 24">
            <a:extLst>
              <a:ext uri="{FF2B5EF4-FFF2-40B4-BE49-F238E27FC236}">
                <a16:creationId xmlns:a16="http://schemas.microsoft.com/office/drawing/2014/main" id="{61D9D6EB-EC60-107D-903F-BFB598917709}"/>
              </a:ext>
            </a:extLst>
          </p:cNvPr>
          <p:cNvSpPr/>
          <p:nvPr/>
        </p:nvSpPr>
        <p:spPr>
          <a:xfrm>
            <a:off x="3943943" y="1927714"/>
            <a:ext cx="1517545" cy="3774587"/>
          </a:xfrm>
          <a:custGeom>
            <a:avLst/>
            <a:gdLst>
              <a:gd name="connsiteX0" fmla="*/ 1294807 w 1447207"/>
              <a:gd name="connsiteY0" fmla="*/ 3629025 h 3629025"/>
              <a:gd name="connsiteX1" fmla="*/ 789982 w 1447207"/>
              <a:gd name="connsiteY1" fmla="*/ 3390900 h 3629025"/>
              <a:gd name="connsiteX2" fmla="*/ 256582 w 1447207"/>
              <a:gd name="connsiteY2" fmla="*/ 2828925 h 3629025"/>
              <a:gd name="connsiteX3" fmla="*/ 27982 w 1447207"/>
              <a:gd name="connsiteY3" fmla="*/ 2381250 h 3629025"/>
              <a:gd name="connsiteX4" fmla="*/ 27982 w 1447207"/>
              <a:gd name="connsiteY4" fmla="*/ 1876425 h 3629025"/>
              <a:gd name="connsiteX5" fmla="*/ 247057 w 1447207"/>
              <a:gd name="connsiteY5" fmla="*/ 1266825 h 3629025"/>
              <a:gd name="connsiteX6" fmla="*/ 437557 w 1447207"/>
              <a:gd name="connsiteY6" fmla="*/ 838200 h 3629025"/>
              <a:gd name="connsiteX7" fmla="*/ 551857 w 1447207"/>
              <a:gd name="connsiteY7" fmla="*/ 619125 h 3629025"/>
              <a:gd name="connsiteX8" fmla="*/ 1447207 w 1447207"/>
              <a:gd name="connsiteY8" fmla="*/ 0 h 3629025"/>
              <a:gd name="connsiteX0" fmla="*/ 1294807 w 1447207"/>
              <a:gd name="connsiteY0" fmla="*/ 3629025 h 3629025"/>
              <a:gd name="connsiteX1" fmla="*/ 789982 w 1447207"/>
              <a:gd name="connsiteY1" fmla="*/ 3390900 h 3629025"/>
              <a:gd name="connsiteX2" fmla="*/ 256582 w 1447207"/>
              <a:gd name="connsiteY2" fmla="*/ 2828925 h 3629025"/>
              <a:gd name="connsiteX3" fmla="*/ 27982 w 1447207"/>
              <a:gd name="connsiteY3" fmla="*/ 2381250 h 3629025"/>
              <a:gd name="connsiteX4" fmla="*/ 27982 w 1447207"/>
              <a:gd name="connsiteY4" fmla="*/ 1876425 h 3629025"/>
              <a:gd name="connsiteX5" fmla="*/ 247057 w 1447207"/>
              <a:gd name="connsiteY5" fmla="*/ 1266825 h 3629025"/>
              <a:gd name="connsiteX6" fmla="*/ 437557 w 1447207"/>
              <a:gd name="connsiteY6" fmla="*/ 838200 h 3629025"/>
              <a:gd name="connsiteX7" fmla="*/ 570907 w 1447207"/>
              <a:gd name="connsiteY7" fmla="*/ 609600 h 3629025"/>
              <a:gd name="connsiteX8" fmla="*/ 1447207 w 1447207"/>
              <a:gd name="connsiteY8" fmla="*/ 0 h 3629025"/>
              <a:gd name="connsiteX0" fmla="*/ 1294807 w 1447207"/>
              <a:gd name="connsiteY0" fmla="*/ 3629025 h 3629025"/>
              <a:gd name="connsiteX1" fmla="*/ 789982 w 1447207"/>
              <a:gd name="connsiteY1" fmla="*/ 3390900 h 3629025"/>
              <a:gd name="connsiteX2" fmla="*/ 256582 w 1447207"/>
              <a:gd name="connsiteY2" fmla="*/ 2828925 h 3629025"/>
              <a:gd name="connsiteX3" fmla="*/ 27982 w 1447207"/>
              <a:gd name="connsiteY3" fmla="*/ 2381250 h 3629025"/>
              <a:gd name="connsiteX4" fmla="*/ 27982 w 1447207"/>
              <a:gd name="connsiteY4" fmla="*/ 1876425 h 3629025"/>
              <a:gd name="connsiteX5" fmla="*/ 247057 w 1447207"/>
              <a:gd name="connsiteY5" fmla="*/ 1266825 h 3629025"/>
              <a:gd name="connsiteX6" fmla="*/ 437557 w 1447207"/>
              <a:gd name="connsiteY6" fmla="*/ 838200 h 3629025"/>
              <a:gd name="connsiteX7" fmla="*/ 570907 w 1447207"/>
              <a:gd name="connsiteY7" fmla="*/ 609600 h 3629025"/>
              <a:gd name="connsiteX8" fmla="*/ 1447207 w 1447207"/>
              <a:gd name="connsiteY8" fmla="*/ 0 h 3629025"/>
              <a:gd name="connsiteX0" fmla="*/ 1294807 w 1447207"/>
              <a:gd name="connsiteY0" fmla="*/ 3629025 h 3629025"/>
              <a:gd name="connsiteX1" fmla="*/ 789982 w 1447207"/>
              <a:gd name="connsiteY1" fmla="*/ 3390900 h 3629025"/>
              <a:gd name="connsiteX2" fmla="*/ 256582 w 1447207"/>
              <a:gd name="connsiteY2" fmla="*/ 2828925 h 3629025"/>
              <a:gd name="connsiteX3" fmla="*/ 27982 w 1447207"/>
              <a:gd name="connsiteY3" fmla="*/ 2381250 h 3629025"/>
              <a:gd name="connsiteX4" fmla="*/ 27982 w 1447207"/>
              <a:gd name="connsiteY4" fmla="*/ 1876425 h 3629025"/>
              <a:gd name="connsiteX5" fmla="*/ 247057 w 1447207"/>
              <a:gd name="connsiteY5" fmla="*/ 1266825 h 3629025"/>
              <a:gd name="connsiteX6" fmla="*/ 399457 w 1447207"/>
              <a:gd name="connsiteY6" fmla="*/ 933450 h 3629025"/>
              <a:gd name="connsiteX7" fmla="*/ 570907 w 1447207"/>
              <a:gd name="connsiteY7" fmla="*/ 609600 h 3629025"/>
              <a:gd name="connsiteX8" fmla="*/ 1447207 w 1447207"/>
              <a:gd name="connsiteY8" fmla="*/ 0 h 3629025"/>
              <a:gd name="connsiteX0" fmla="*/ 1294807 w 1447207"/>
              <a:gd name="connsiteY0" fmla="*/ 3629025 h 3629025"/>
              <a:gd name="connsiteX1" fmla="*/ 789982 w 1447207"/>
              <a:gd name="connsiteY1" fmla="*/ 3390900 h 3629025"/>
              <a:gd name="connsiteX2" fmla="*/ 256582 w 1447207"/>
              <a:gd name="connsiteY2" fmla="*/ 2828925 h 3629025"/>
              <a:gd name="connsiteX3" fmla="*/ 27982 w 1447207"/>
              <a:gd name="connsiteY3" fmla="*/ 2381250 h 3629025"/>
              <a:gd name="connsiteX4" fmla="*/ 27982 w 1447207"/>
              <a:gd name="connsiteY4" fmla="*/ 1876425 h 3629025"/>
              <a:gd name="connsiteX5" fmla="*/ 247057 w 1447207"/>
              <a:gd name="connsiteY5" fmla="*/ 1266825 h 3629025"/>
              <a:gd name="connsiteX6" fmla="*/ 389932 w 1447207"/>
              <a:gd name="connsiteY6" fmla="*/ 933450 h 3629025"/>
              <a:gd name="connsiteX7" fmla="*/ 570907 w 1447207"/>
              <a:gd name="connsiteY7" fmla="*/ 609600 h 3629025"/>
              <a:gd name="connsiteX8" fmla="*/ 1447207 w 1447207"/>
              <a:gd name="connsiteY8" fmla="*/ 0 h 3629025"/>
              <a:gd name="connsiteX0" fmla="*/ 1291632 w 1447207"/>
              <a:gd name="connsiteY0" fmla="*/ 3638550 h 3638550"/>
              <a:gd name="connsiteX1" fmla="*/ 789982 w 1447207"/>
              <a:gd name="connsiteY1" fmla="*/ 3390900 h 3638550"/>
              <a:gd name="connsiteX2" fmla="*/ 256582 w 1447207"/>
              <a:gd name="connsiteY2" fmla="*/ 2828925 h 3638550"/>
              <a:gd name="connsiteX3" fmla="*/ 27982 w 1447207"/>
              <a:gd name="connsiteY3" fmla="*/ 2381250 h 3638550"/>
              <a:gd name="connsiteX4" fmla="*/ 27982 w 1447207"/>
              <a:gd name="connsiteY4" fmla="*/ 1876425 h 3638550"/>
              <a:gd name="connsiteX5" fmla="*/ 247057 w 1447207"/>
              <a:gd name="connsiteY5" fmla="*/ 1266825 h 3638550"/>
              <a:gd name="connsiteX6" fmla="*/ 389932 w 1447207"/>
              <a:gd name="connsiteY6" fmla="*/ 933450 h 3638550"/>
              <a:gd name="connsiteX7" fmla="*/ 570907 w 1447207"/>
              <a:gd name="connsiteY7" fmla="*/ 609600 h 3638550"/>
              <a:gd name="connsiteX8" fmla="*/ 1447207 w 1447207"/>
              <a:gd name="connsiteY8" fmla="*/ 0 h 3638550"/>
              <a:gd name="connsiteX0" fmla="*/ 1472607 w 1472607"/>
              <a:gd name="connsiteY0" fmla="*/ 3721100 h 3721100"/>
              <a:gd name="connsiteX1" fmla="*/ 789982 w 1472607"/>
              <a:gd name="connsiteY1" fmla="*/ 3390900 h 3721100"/>
              <a:gd name="connsiteX2" fmla="*/ 256582 w 1472607"/>
              <a:gd name="connsiteY2" fmla="*/ 2828925 h 3721100"/>
              <a:gd name="connsiteX3" fmla="*/ 27982 w 1472607"/>
              <a:gd name="connsiteY3" fmla="*/ 2381250 h 3721100"/>
              <a:gd name="connsiteX4" fmla="*/ 27982 w 1472607"/>
              <a:gd name="connsiteY4" fmla="*/ 1876425 h 3721100"/>
              <a:gd name="connsiteX5" fmla="*/ 247057 w 1472607"/>
              <a:gd name="connsiteY5" fmla="*/ 1266825 h 3721100"/>
              <a:gd name="connsiteX6" fmla="*/ 389932 w 1472607"/>
              <a:gd name="connsiteY6" fmla="*/ 933450 h 3721100"/>
              <a:gd name="connsiteX7" fmla="*/ 570907 w 1472607"/>
              <a:gd name="connsiteY7" fmla="*/ 609600 h 3721100"/>
              <a:gd name="connsiteX8" fmla="*/ 1447207 w 1472607"/>
              <a:gd name="connsiteY8" fmla="*/ 0 h 3721100"/>
              <a:gd name="connsiteX0" fmla="*/ 1472607 w 1472607"/>
              <a:gd name="connsiteY0" fmla="*/ 3730625 h 3730625"/>
              <a:gd name="connsiteX1" fmla="*/ 789982 w 1472607"/>
              <a:gd name="connsiteY1" fmla="*/ 3390900 h 3730625"/>
              <a:gd name="connsiteX2" fmla="*/ 256582 w 1472607"/>
              <a:gd name="connsiteY2" fmla="*/ 2828925 h 3730625"/>
              <a:gd name="connsiteX3" fmla="*/ 27982 w 1472607"/>
              <a:gd name="connsiteY3" fmla="*/ 2381250 h 3730625"/>
              <a:gd name="connsiteX4" fmla="*/ 27982 w 1472607"/>
              <a:gd name="connsiteY4" fmla="*/ 1876425 h 3730625"/>
              <a:gd name="connsiteX5" fmla="*/ 247057 w 1472607"/>
              <a:gd name="connsiteY5" fmla="*/ 1266825 h 3730625"/>
              <a:gd name="connsiteX6" fmla="*/ 389932 w 1472607"/>
              <a:gd name="connsiteY6" fmla="*/ 933450 h 3730625"/>
              <a:gd name="connsiteX7" fmla="*/ 570907 w 1472607"/>
              <a:gd name="connsiteY7" fmla="*/ 609600 h 3730625"/>
              <a:gd name="connsiteX8" fmla="*/ 1447207 w 1472607"/>
              <a:gd name="connsiteY8" fmla="*/ 0 h 3730625"/>
              <a:gd name="connsiteX0" fmla="*/ 1472607 w 1517545"/>
              <a:gd name="connsiteY0" fmla="*/ 3774587 h 3774587"/>
              <a:gd name="connsiteX1" fmla="*/ 789982 w 1517545"/>
              <a:gd name="connsiteY1" fmla="*/ 3434862 h 3774587"/>
              <a:gd name="connsiteX2" fmla="*/ 256582 w 1517545"/>
              <a:gd name="connsiteY2" fmla="*/ 2872887 h 3774587"/>
              <a:gd name="connsiteX3" fmla="*/ 27982 w 1517545"/>
              <a:gd name="connsiteY3" fmla="*/ 2425212 h 3774587"/>
              <a:gd name="connsiteX4" fmla="*/ 27982 w 1517545"/>
              <a:gd name="connsiteY4" fmla="*/ 1920387 h 3774587"/>
              <a:gd name="connsiteX5" fmla="*/ 247057 w 1517545"/>
              <a:gd name="connsiteY5" fmla="*/ 1310787 h 3774587"/>
              <a:gd name="connsiteX6" fmla="*/ 389932 w 1517545"/>
              <a:gd name="connsiteY6" fmla="*/ 977412 h 3774587"/>
              <a:gd name="connsiteX7" fmla="*/ 570907 w 1517545"/>
              <a:gd name="connsiteY7" fmla="*/ 653562 h 3774587"/>
              <a:gd name="connsiteX8" fmla="*/ 1517545 w 1517545"/>
              <a:gd name="connsiteY8" fmla="*/ 0 h 377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7545" h="3774587">
                <a:moveTo>
                  <a:pt x="1472607" y="3774587"/>
                </a:moveTo>
                <a:cubicBezTo>
                  <a:pt x="1306713" y="3722199"/>
                  <a:pt x="992653" y="3585145"/>
                  <a:pt x="789982" y="3434862"/>
                </a:cubicBezTo>
                <a:cubicBezTo>
                  <a:pt x="587311" y="3284579"/>
                  <a:pt x="383582" y="3041162"/>
                  <a:pt x="256582" y="2872887"/>
                </a:cubicBezTo>
                <a:cubicBezTo>
                  <a:pt x="129582" y="2704612"/>
                  <a:pt x="66082" y="2583962"/>
                  <a:pt x="27982" y="2425212"/>
                </a:cubicBezTo>
                <a:cubicBezTo>
                  <a:pt x="-10118" y="2266462"/>
                  <a:pt x="-8530" y="2106124"/>
                  <a:pt x="27982" y="1920387"/>
                </a:cubicBezTo>
                <a:cubicBezTo>
                  <a:pt x="64494" y="1734650"/>
                  <a:pt x="186732" y="1467949"/>
                  <a:pt x="247057" y="1310787"/>
                </a:cubicBezTo>
                <a:cubicBezTo>
                  <a:pt x="307382" y="1153625"/>
                  <a:pt x="335957" y="1086949"/>
                  <a:pt x="389932" y="977412"/>
                </a:cubicBezTo>
                <a:cubicBezTo>
                  <a:pt x="443907" y="867875"/>
                  <a:pt x="440732" y="859937"/>
                  <a:pt x="570907" y="653562"/>
                </a:cubicBezTo>
                <a:cubicBezTo>
                  <a:pt x="739182" y="513862"/>
                  <a:pt x="1154007" y="239712"/>
                  <a:pt x="1517545" y="0"/>
                </a:cubicBezTo>
              </a:path>
            </a:pathLst>
          </a:custGeom>
          <a:ln w="28575">
            <a:solidFill>
              <a:srgbClr val="00B05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fr-CA">
              <a:solidFill>
                <a:schemeClr val="tx1"/>
              </a:solidFill>
            </a:endParaRPr>
          </a:p>
        </p:txBody>
      </p:sp>
      <p:sp>
        <p:nvSpPr>
          <p:cNvPr id="26" name="Forme libre : forme 25">
            <a:extLst>
              <a:ext uri="{FF2B5EF4-FFF2-40B4-BE49-F238E27FC236}">
                <a16:creationId xmlns:a16="http://schemas.microsoft.com/office/drawing/2014/main" id="{7A909593-15A9-2AA1-11C9-FE6E51AB8969}"/>
              </a:ext>
            </a:extLst>
          </p:cNvPr>
          <p:cNvSpPr/>
          <p:nvPr/>
        </p:nvSpPr>
        <p:spPr>
          <a:xfrm>
            <a:off x="1603375" y="5153025"/>
            <a:ext cx="5016500" cy="1739900"/>
          </a:xfrm>
          <a:custGeom>
            <a:avLst/>
            <a:gdLst>
              <a:gd name="connsiteX0" fmla="*/ 0 w 4972050"/>
              <a:gd name="connsiteY0" fmla="*/ 0 h 1714500"/>
              <a:gd name="connsiteX1" fmla="*/ 3276600 w 4972050"/>
              <a:gd name="connsiteY1" fmla="*/ 409575 h 1714500"/>
              <a:gd name="connsiteX2" fmla="*/ 4191000 w 4972050"/>
              <a:gd name="connsiteY2" fmla="*/ 771525 h 1714500"/>
              <a:gd name="connsiteX3" fmla="*/ 4972050 w 4972050"/>
              <a:gd name="connsiteY3" fmla="*/ 1714500 h 1714500"/>
              <a:gd name="connsiteX0" fmla="*/ 0 w 4972050"/>
              <a:gd name="connsiteY0" fmla="*/ 0 h 1714500"/>
              <a:gd name="connsiteX1" fmla="*/ 3276600 w 4972050"/>
              <a:gd name="connsiteY1" fmla="*/ 409575 h 1714500"/>
              <a:gd name="connsiteX2" fmla="*/ 4213225 w 4972050"/>
              <a:gd name="connsiteY2" fmla="*/ 774700 h 1714500"/>
              <a:gd name="connsiteX3" fmla="*/ 4972050 w 4972050"/>
              <a:gd name="connsiteY3" fmla="*/ 1714500 h 1714500"/>
              <a:gd name="connsiteX0" fmla="*/ 0 w 4972050"/>
              <a:gd name="connsiteY0" fmla="*/ 0 h 1714500"/>
              <a:gd name="connsiteX1" fmla="*/ 3276600 w 4972050"/>
              <a:gd name="connsiteY1" fmla="*/ 409575 h 1714500"/>
              <a:gd name="connsiteX2" fmla="*/ 4213225 w 4972050"/>
              <a:gd name="connsiteY2" fmla="*/ 774700 h 1714500"/>
              <a:gd name="connsiteX3" fmla="*/ 4972050 w 4972050"/>
              <a:gd name="connsiteY3" fmla="*/ 1714500 h 1714500"/>
              <a:gd name="connsiteX0" fmla="*/ 0 w 4972050"/>
              <a:gd name="connsiteY0" fmla="*/ 0 h 1714500"/>
              <a:gd name="connsiteX1" fmla="*/ 3276600 w 4972050"/>
              <a:gd name="connsiteY1" fmla="*/ 409575 h 1714500"/>
              <a:gd name="connsiteX2" fmla="*/ 4213225 w 4972050"/>
              <a:gd name="connsiteY2" fmla="*/ 774700 h 1714500"/>
              <a:gd name="connsiteX3" fmla="*/ 4972050 w 4972050"/>
              <a:gd name="connsiteY3" fmla="*/ 1714500 h 1714500"/>
              <a:gd name="connsiteX0" fmla="*/ 0 w 4972050"/>
              <a:gd name="connsiteY0" fmla="*/ 0 h 1714500"/>
              <a:gd name="connsiteX1" fmla="*/ 3276600 w 4972050"/>
              <a:gd name="connsiteY1" fmla="*/ 409575 h 1714500"/>
              <a:gd name="connsiteX2" fmla="*/ 4213225 w 4972050"/>
              <a:gd name="connsiteY2" fmla="*/ 774700 h 1714500"/>
              <a:gd name="connsiteX3" fmla="*/ 4972050 w 4972050"/>
              <a:gd name="connsiteY3" fmla="*/ 1714500 h 1714500"/>
              <a:gd name="connsiteX0" fmla="*/ 0 w 4972050"/>
              <a:gd name="connsiteY0" fmla="*/ 0 h 1714500"/>
              <a:gd name="connsiteX1" fmla="*/ 3276600 w 4972050"/>
              <a:gd name="connsiteY1" fmla="*/ 409575 h 1714500"/>
              <a:gd name="connsiteX2" fmla="*/ 4213225 w 4972050"/>
              <a:gd name="connsiteY2" fmla="*/ 774700 h 1714500"/>
              <a:gd name="connsiteX3" fmla="*/ 4972050 w 4972050"/>
              <a:gd name="connsiteY3" fmla="*/ 1714500 h 1714500"/>
              <a:gd name="connsiteX0" fmla="*/ 0 w 4972050"/>
              <a:gd name="connsiteY0" fmla="*/ 0 h 1714500"/>
              <a:gd name="connsiteX1" fmla="*/ 3314700 w 4972050"/>
              <a:gd name="connsiteY1" fmla="*/ 384175 h 1714500"/>
              <a:gd name="connsiteX2" fmla="*/ 4213225 w 4972050"/>
              <a:gd name="connsiteY2" fmla="*/ 774700 h 1714500"/>
              <a:gd name="connsiteX3" fmla="*/ 4972050 w 4972050"/>
              <a:gd name="connsiteY3" fmla="*/ 1714500 h 1714500"/>
              <a:gd name="connsiteX0" fmla="*/ 0 w 4959350"/>
              <a:gd name="connsiteY0" fmla="*/ 0 h 1765300"/>
              <a:gd name="connsiteX1" fmla="*/ 3302000 w 4959350"/>
              <a:gd name="connsiteY1" fmla="*/ 434975 h 1765300"/>
              <a:gd name="connsiteX2" fmla="*/ 4200525 w 4959350"/>
              <a:gd name="connsiteY2" fmla="*/ 825500 h 1765300"/>
              <a:gd name="connsiteX3" fmla="*/ 4959350 w 4959350"/>
              <a:gd name="connsiteY3" fmla="*/ 1765300 h 1765300"/>
              <a:gd name="connsiteX0" fmla="*/ 0 w 4959350"/>
              <a:gd name="connsiteY0" fmla="*/ 0 h 1765300"/>
              <a:gd name="connsiteX1" fmla="*/ 3302000 w 4959350"/>
              <a:gd name="connsiteY1" fmla="*/ 434975 h 1765300"/>
              <a:gd name="connsiteX2" fmla="*/ 4200525 w 4959350"/>
              <a:gd name="connsiteY2" fmla="*/ 825500 h 1765300"/>
              <a:gd name="connsiteX3" fmla="*/ 4959350 w 4959350"/>
              <a:gd name="connsiteY3" fmla="*/ 1765300 h 1765300"/>
              <a:gd name="connsiteX0" fmla="*/ 0 w 4959350"/>
              <a:gd name="connsiteY0" fmla="*/ 0 h 1765300"/>
              <a:gd name="connsiteX1" fmla="*/ 3302000 w 4959350"/>
              <a:gd name="connsiteY1" fmla="*/ 434975 h 1765300"/>
              <a:gd name="connsiteX2" fmla="*/ 4257675 w 4959350"/>
              <a:gd name="connsiteY2" fmla="*/ 809625 h 1765300"/>
              <a:gd name="connsiteX3" fmla="*/ 4959350 w 4959350"/>
              <a:gd name="connsiteY3" fmla="*/ 1765300 h 1765300"/>
              <a:gd name="connsiteX0" fmla="*/ 0 w 4959350"/>
              <a:gd name="connsiteY0" fmla="*/ 0 h 1765300"/>
              <a:gd name="connsiteX1" fmla="*/ 3308350 w 4959350"/>
              <a:gd name="connsiteY1" fmla="*/ 425450 h 1765300"/>
              <a:gd name="connsiteX2" fmla="*/ 4257675 w 4959350"/>
              <a:gd name="connsiteY2" fmla="*/ 809625 h 1765300"/>
              <a:gd name="connsiteX3" fmla="*/ 4959350 w 4959350"/>
              <a:gd name="connsiteY3" fmla="*/ 1765300 h 1765300"/>
              <a:gd name="connsiteX0" fmla="*/ 0 w 4959350"/>
              <a:gd name="connsiteY0" fmla="*/ 0 h 1765300"/>
              <a:gd name="connsiteX1" fmla="*/ 3308350 w 4959350"/>
              <a:gd name="connsiteY1" fmla="*/ 425450 h 1765300"/>
              <a:gd name="connsiteX2" fmla="*/ 4257675 w 4959350"/>
              <a:gd name="connsiteY2" fmla="*/ 809625 h 1765300"/>
              <a:gd name="connsiteX3" fmla="*/ 4959350 w 4959350"/>
              <a:gd name="connsiteY3" fmla="*/ 1765300 h 1765300"/>
              <a:gd name="connsiteX0" fmla="*/ 0 w 5016500"/>
              <a:gd name="connsiteY0" fmla="*/ 0 h 1739900"/>
              <a:gd name="connsiteX1" fmla="*/ 3308350 w 5016500"/>
              <a:gd name="connsiteY1" fmla="*/ 425450 h 1739900"/>
              <a:gd name="connsiteX2" fmla="*/ 4257675 w 5016500"/>
              <a:gd name="connsiteY2" fmla="*/ 809625 h 1739900"/>
              <a:gd name="connsiteX3" fmla="*/ 5016500 w 5016500"/>
              <a:gd name="connsiteY3" fmla="*/ 1739900 h 1739900"/>
              <a:gd name="connsiteX0" fmla="*/ 0 w 5016500"/>
              <a:gd name="connsiteY0" fmla="*/ 0 h 1739900"/>
              <a:gd name="connsiteX1" fmla="*/ 3308350 w 5016500"/>
              <a:gd name="connsiteY1" fmla="*/ 425450 h 1739900"/>
              <a:gd name="connsiteX2" fmla="*/ 4257675 w 5016500"/>
              <a:gd name="connsiteY2" fmla="*/ 809625 h 1739900"/>
              <a:gd name="connsiteX3" fmla="*/ 5016500 w 5016500"/>
              <a:gd name="connsiteY3" fmla="*/ 1739900 h 1739900"/>
              <a:gd name="connsiteX0" fmla="*/ 0 w 5016500"/>
              <a:gd name="connsiteY0" fmla="*/ 0 h 1739900"/>
              <a:gd name="connsiteX1" fmla="*/ 3308350 w 5016500"/>
              <a:gd name="connsiteY1" fmla="*/ 425450 h 1739900"/>
              <a:gd name="connsiteX2" fmla="*/ 4257675 w 5016500"/>
              <a:gd name="connsiteY2" fmla="*/ 809625 h 1739900"/>
              <a:gd name="connsiteX3" fmla="*/ 5016500 w 5016500"/>
              <a:gd name="connsiteY3" fmla="*/ 1739900 h 1739900"/>
              <a:gd name="connsiteX0" fmla="*/ 0 w 5016500"/>
              <a:gd name="connsiteY0" fmla="*/ 0 h 1739900"/>
              <a:gd name="connsiteX1" fmla="*/ 3308350 w 5016500"/>
              <a:gd name="connsiteY1" fmla="*/ 425450 h 1739900"/>
              <a:gd name="connsiteX2" fmla="*/ 4279900 w 5016500"/>
              <a:gd name="connsiteY2" fmla="*/ 850900 h 1739900"/>
              <a:gd name="connsiteX3" fmla="*/ 5016500 w 5016500"/>
              <a:gd name="connsiteY3" fmla="*/ 1739900 h 1739900"/>
              <a:gd name="connsiteX0" fmla="*/ 0 w 5016500"/>
              <a:gd name="connsiteY0" fmla="*/ 0 h 1739900"/>
              <a:gd name="connsiteX1" fmla="*/ 3308350 w 5016500"/>
              <a:gd name="connsiteY1" fmla="*/ 425450 h 1739900"/>
              <a:gd name="connsiteX2" fmla="*/ 4279900 w 5016500"/>
              <a:gd name="connsiteY2" fmla="*/ 850900 h 1739900"/>
              <a:gd name="connsiteX3" fmla="*/ 5016500 w 5016500"/>
              <a:gd name="connsiteY3" fmla="*/ 1739900 h 1739900"/>
              <a:gd name="connsiteX0" fmla="*/ 0 w 5016500"/>
              <a:gd name="connsiteY0" fmla="*/ 0 h 1739900"/>
              <a:gd name="connsiteX1" fmla="*/ 3308350 w 5016500"/>
              <a:gd name="connsiteY1" fmla="*/ 425450 h 1739900"/>
              <a:gd name="connsiteX2" fmla="*/ 4279900 w 5016500"/>
              <a:gd name="connsiteY2" fmla="*/ 850900 h 1739900"/>
              <a:gd name="connsiteX3" fmla="*/ 5016500 w 5016500"/>
              <a:gd name="connsiteY3" fmla="*/ 1739900 h 1739900"/>
              <a:gd name="connsiteX0" fmla="*/ 0 w 5016500"/>
              <a:gd name="connsiteY0" fmla="*/ 0 h 1739900"/>
              <a:gd name="connsiteX1" fmla="*/ 3308350 w 5016500"/>
              <a:gd name="connsiteY1" fmla="*/ 425450 h 1739900"/>
              <a:gd name="connsiteX2" fmla="*/ 4279900 w 5016500"/>
              <a:gd name="connsiteY2" fmla="*/ 850900 h 1739900"/>
              <a:gd name="connsiteX3" fmla="*/ 5016500 w 5016500"/>
              <a:gd name="connsiteY3" fmla="*/ 1739900 h 1739900"/>
            </a:gdLst>
            <a:ahLst/>
            <a:cxnLst>
              <a:cxn ang="0">
                <a:pos x="connsiteX0" y="connsiteY0"/>
              </a:cxn>
              <a:cxn ang="0">
                <a:pos x="connsiteX1" y="connsiteY1"/>
              </a:cxn>
              <a:cxn ang="0">
                <a:pos x="connsiteX2" y="connsiteY2"/>
              </a:cxn>
              <a:cxn ang="0">
                <a:pos x="connsiteX3" y="connsiteY3"/>
              </a:cxn>
            </a:cxnLst>
            <a:rect l="l" t="t" r="r" b="b"/>
            <a:pathLst>
              <a:path w="5016500" h="1739900">
                <a:moveTo>
                  <a:pt x="0" y="0"/>
                </a:moveTo>
                <a:cubicBezTo>
                  <a:pt x="1289050" y="207169"/>
                  <a:pt x="2595033" y="283633"/>
                  <a:pt x="3308350" y="425450"/>
                </a:cubicBezTo>
                <a:cubicBezTo>
                  <a:pt x="4021667" y="567267"/>
                  <a:pt x="3962400" y="598488"/>
                  <a:pt x="4279900" y="850900"/>
                </a:cubicBezTo>
                <a:cubicBezTo>
                  <a:pt x="4549775" y="1131887"/>
                  <a:pt x="4767262" y="1377156"/>
                  <a:pt x="5016500" y="1739900"/>
                </a:cubicBezTo>
              </a:path>
            </a:pathLst>
          </a:custGeom>
          <a:ln w="28575">
            <a:solidFill>
              <a:srgbClr val="00B05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fr-CA">
              <a:solidFill>
                <a:schemeClr val="tx1"/>
              </a:solidFill>
            </a:endParaRPr>
          </a:p>
        </p:txBody>
      </p:sp>
      <p:sp>
        <p:nvSpPr>
          <p:cNvPr id="3" name="Étoile : 5 branches 2">
            <a:extLst>
              <a:ext uri="{FF2B5EF4-FFF2-40B4-BE49-F238E27FC236}">
                <a16:creationId xmlns:a16="http://schemas.microsoft.com/office/drawing/2014/main" id="{83967B29-1B72-F6C8-1E4A-4A1A807B01FE}"/>
              </a:ext>
            </a:extLst>
          </p:cNvPr>
          <p:cNvSpPr/>
          <p:nvPr/>
        </p:nvSpPr>
        <p:spPr>
          <a:xfrm>
            <a:off x="5399942" y="1808595"/>
            <a:ext cx="144585" cy="1630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9" name="Forme libre : forme 38">
            <a:extLst>
              <a:ext uri="{FF2B5EF4-FFF2-40B4-BE49-F238E27FC236}">
                <a16:creationId xmlns:a16="http://schemas.microsoft.com/office/drawing/2014/main" id="{AFA4E1DA-96E5-AB19-5267-B71DD11A9440}"/>
              </a:ext>
            </a:extLst>
          </p:cNvPr>
          <p:cNvSpPr/>
          <p:nvPr/>
        </p:nvSpPr>
        <p:spPr>
          <a:xfrm>
            <a:off x="7356474" y="5638800"/>
            <a:ext cx="247523" cy="1219200"/>
          </a:xfrm>
          <a:custGeom>
            <a:avLst/>
            <a:gdLst>
              <a:gd name="connsiteX0" fmla="*/ 0 w 257252"/>
              <a:gd name="connsiteY0" fmla="*/ 0 h 1219200"/>
              <a:gd name="connsiteX1" fmla="*/ 238125 w 257252"/>
              <a:gd name="connsiteY1" fmla="*/ 971550 h 1219200"/>
              <a:gd name="connsiteX2" fmla="*/ 225425 w 257252"/>
              <a:gd name="connsiteY2" fmla="*/ 1219200 h 1219200"/>
              <a:gd name="connsiteX0" fmla="*/ 0 w 257252"/>
              <a:gd name="connsiteY0" fmla="*/ 0 h 1219200"/>
              <a:gd name="connsiteX1" fmla="*/ 238125 w 257252"/>
              <a:gd name="connsiteY1" fmla="*/ 971550 h 1219200"/>
              <a:gd name="connsiteX2" fmla="*/ 225425 w 257252"/>
              <a:gd name="connsiteY2" fmla="*/ 1219200 h 1219200"/>
              <a:gd name="connsiteX0" fmla="*/ 0 w 247523"/>
              <a:gd name="connsiteY0" fmla="*/ 0 h 1219200"/>
              <a:gd name="connsiteX1" fmla="*/ 238125 w 247523"/>
              <a:gd name="connsiteY1" fmla="*/ 971550 h 1219200"/>
              <a:gd name="connsiteX2" fmla="*/ 225425 w 247523"/>
              <a:gd name="connsiteY2" fmla="*/ 1219200 h 1219200"/>
            </a:gdLst>
            <a:ahLst/>
            <a:cxnLst>
              <a:cxn ang="0">
                <a:pos x="connsiteX0" y="connsiteY0"/>
              </a:cxn>
              <a:cxn ang="0">
                <a:pos x="connsiteX1" y="connsiteY1"/>
              </a:cxn>
              <a:cxn ang="0">
                <a:pos x="connsiteX2" y="connsiteY2"/>
              </a:cxn>
            </a:cxnLst>
            <a:rect l="l" t="t" r="r" b="b"/>
            <a:pathLst>
              <a:path w="247523" h="1219200">
                <a:moveTo>
                  <a:pt x="0" y="0"/>
                </a:moveTo>
                <a:cubicBezTo>
                  <a:pt x="100277" y="384175"/>
                  <a:pt x="200554" y="768350"/>
                  <a:pt x="238125" y="971550"/>
                </a:cubicBezTo>
                <a:cubicBezTo>
                  <a:pt x="253471" y="1174750"/>
                  <a:pt x="250560" y="1196975"/>
                  <a:pt x="225425" y="1219200"/>
                </a:cubicBezTo>
              </a:path>
            </a:pathLst>
          </a:custGeom>
          <a:ln w="19050">
            <a:solidFill>
              <a:srgbClr val="7030A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fr-CA">
              <a:solidFill>
                <a:schemeClr val="tx1"/>
              </a:solidFill>
            </a:endParaRPr>
          </a:p>
        </p:txBody>
      </p:sp>
      <p:sp>
        <p:nvSpPr>
          <p:cNvPr id="45" name="Forme libre : forme 44">
            <a:extLst>
              <a:ext uri="{FF2B5EF4-FFF2-40B4-BE49-F238E27FC236}">
                <a16:creationId xmlns:a16="http://schemas.microsoft.com/office/drawing/2014/main" id="{3B4AD565-705E-E78A-F63F-9C09281E6BF5}"/>
              </a:ext>
            </a:extLst>
          </p:cNvPr>
          <p:cNvSpPr/>
          <p:nvPr/>
        </p:nvSpPr>
        <p:spPr>
          <a:xfrm>
            <a:off x="4616449" y="5343524"/>
            <a:ext cx="133350" cy="180975"/>
          </a:xfrm>
          <a:custGeom>
            <a:avLst/>
            <a:gdLst>
              <a:gd name="connsiteX0" fmla="*/ 66675 w 129063"/>
              <a:gd name="connsiteY0" fmla="*/ 0 h 190500"/>
              <a:gd name="connsiteX1" fmla="*/ 127000 w 129063"/>
              <a:gd name="connsiteY1" fmla="*/ 120650 h 190500"/>
              <a:gd name="connsiteX2" fmla="*/ 0 w 129063"/>
              <a:gd name="connsiteY2" fmla="*/ 190500 h 190500"/>
              <a:gd name="connsiteX0" fmla="*/ 66675 w 108566"/>
              <a:gd name="connsiteY0" fmla="*/ 0 h 190500"/>
              <a:gd name="connsiteX1" fmla="*/ 104775 w 108566"/>
              <a:gd name="connsiteY1" fmla="*/ 117475 h 190500"/>
              <a:gd name="connsiteX2" fmla="*/ 0 w 108566"/>
              <a:gd name="connsiteY2" fmla="*/ 190500 h 190500"/>
              <a:gd name="connsiteX0" fmla="*/ 98425 w 140316"/>
              <a:gd name="connsiteY0" fmla="*/ 0 h 180975"/>
              <a:gd name="connsiteX1" fmla="*/ 136525 w 140316"/>
              <a:gd name="connsiteY1" fmla="*/ 117475 h 180975"/>
              <a:gd name="connsiteX2" fmla="*/ 0 w 140316"/>
              <a:gd name="connsiteY2" fmla="*/ 180975 h 180975"/>
              <a:gd name="connsiteX0" fmla="*/ 98425 w 145960"/>
              <a:gd name="connsiteY0" fmla="*/ 0 h 180975"/>
              <a:gd name="connsiteX1" fmla="*/ 142875 w 145960"/>
              <a:gd name="connsiteY1" fmla="*/ 123825 h 180975"/>
              <a:gd name="connsiteX2" fmla="*/ 0 w 145960"/>
              <a:gd name="connsiteY2" fmla="*/ 180975 h 180975"/>
              <a:gd name="connsiteX0" fmla="*/ 98425 w 145960"/>
              <a:gd name="connsiteY0" fmla="*/ 0 h 180975"/>
              <a:gd name="connsiteX1" fmla="*/ 142875 w 145960"/>
              <a:gd name="connsiteY1" fmla="*/ 123825 h 180975"/>
              <a:gd name="connsiteX2" fmla="*/ 0 w 145960"/>
              <a:gd name="connsiteY2" fmla="*/ 180975 h 180975"/>
              <a:gd name="connsiteX0" fmla="*/ 98425 w 142875"/>
              <a:gd name="connsiteY0" fmla="*/ 0 h 180975"/>
              <a:gd name="connsiteX1" fmla="*/ 142875 w 142875"/>
              <a:gd name="connsiteY1" fmla="*/ 123825 h 180975"/>
              <a:gd name="connsiteX2" fmla="*/ 0 w 142875"/>
              <a:gd name="connsiteY2" fmla="*/ 180975 h 180975"/>
              <a:gd name="connsiteX0" fmla="*/ 98425 w 133350"/>
              <a:gd name="connsiteY0" fmla="*/ 0 h 180975"/>
              <a:gd name="connsiteX1" fmla="*/ 133350 w 133350"/>
              <a:gd name="connsiteY1" fmla="*/ 117475 h 180975"/>
              <a:gd name="connsiteX2" fmla="*/ 0 w 133350"/>
              <a:gd name="connsiteY2" fmla="*/ 180975 h 180975"/>
            </a:gdLst>
            <a:ahLst/>
            <a:cxnLst>
              <a:cxn ang="0">
                <a:pos x="connsiteX0" y="connsiteY0"/>
              </a:cxn>
              <a:cxn ang="0">
                <a:pos x="connsiteX1" y="connsiteY1"/>
              </a:cxn>
              <a:cxn ang="0">
                <a:pos x="connsiteX2" y="connsiteY2"/>
              </a:cxn>
            </a:cxnLst>
            <a:rect l="l" t="t" r="r" b="b"/>
            <a:pathLst>
              <a:path w="133350" h="180975">
                <a:moveTo>
                  <a:pt x="98425" y="0"/>
                </a:moveTo>
                <a:cubicBezTo>
                  <a:pt x="134143" y="44450"/>
                  <a:pt x="131762" y="85725"/>
                  <a:pt x="133350" y="117475"/>
                </a:cubicBezTo>
                <a:cubicBezTo>
                  <a:pt x="87313" y="180975"/>
                  <a:pt x="57944" y="161925"/>
                  <a:pt x="0" y="180975"/>
                </a:cubicBezTo>
              </a:path>
            </a:pathLst>
          </a:custGeom>
          <a:ln w="28575">
            <a:solidFill>
              <a:srgbClr val="00B05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fr-CA">
              <a:solidFill>
                <a:schemeClr val="tx1"/>
              </a:solidFill>
            </a:endParaRPr>
          </a:p>
        </p:txBody>
      </p:sp>
      <p:grpSp>
        <p:nvGrpSpPr>
          <p:cNvPr id="23" name="Groupe 22">
            <a:extLst>
              <a:ext uri="{FF2B5EF4-FFF2-40B4-BE49-F238E27FC236}">
                <a16:creationId xmlns:a16="http://schemas.microsoft.com/office/drawing/2014/main" id="{3F16F97E-7C3F-8475-F57B-60EB8A897622}"/>
              </a:ext>
            </a:extLst>
          </p:cNvPr>
          <p:cNvGrpSpPr/>
          <p:nvPr/>
        </p:nvGrpSpPr>
        <p:grpSpPr>
          <a:xfrm>
            <a:off x="9515474" y="4740745"/>
            <a:ext cx="2367755" cy="1328341"/>
            <a:chOff x="9098755" y="4261830"/>
            <a:chExt cx="2794000" cy="1567470"/>
          </a:xfrm>
        </p:grpSpPr>
        <p:pic>
          <p:nvPicPr>
            <p:cNvPr id="18" name="Image 17">
              <a:extLst>
                <a:ext uri="{FF2B5EF4-FFF2-40B4-BE49-F238E27FC236}">
                  <a16:creationId xmlns:a16="http://schemas.microsoft.com/office/drawing/2014/main" id="{292BBF64-2AC6-BD62-9205-71DECE0D9997}"/>
                </a:ext>
              </a:extLst>
            </p:cNvPr>
            <p:cNvPicPr>
              <a:picLocks noChangeAspect="1"/>
            </p:cNvPicPr>
            <p:nvPr/>
          </p:nvPicPr>
          <p:blipFill>
            <a:blip r:embed="rId5"/>
            <a:stretch>
              <a:fillRect/>
            </a:stretch>
          </p:blipFill>
          <p:spPr>
            <a:xfrm>
              <a:off x="9098755" y="4261830"/>
              <a:ext cx="2794000" cy="1567470"/>
            </a:xfrm>
            <a:prstGeom prst="rect">
              <a:avLst/>
            </a:prstGeom>
            <a:ln>
              <a:solidFill>
                <a:schemeClr val="tx1"/>
              </a:solidFill>
            </a:ln>
          </p:spPr>
        </p:pic>
        <p:sp>
          <p:nvSpPr>
            <p:cNvPr id="19" name="Forme libre : forme 18">
              <a:extLst>
                <a:ext uri="{FF2B5EF4-FFF2-40B4-BE49-F238E27FC236}">
                  <a16:creationId xmlns:a16="http://schemas.microsoft.com/office/drawing/2014/main" id="{F2382C0E-9F82-96D2-1C0C-59E7354C6C67}"/>
                </a:ext>
              </a:extLst>
            </p:cNvPr>
            <p:cNvSpPr/>
            <p:nvPr/>
          </p:nvSpPr>
          <p:spPr>
            <a:xfrm>
              <a:off x="10222230" y="4582160"/>
              <a:ext cx="1355273" cy="1216218"/>
            </a:xfrm>
            <a:custGeom>
              <a:avLst/>
              <a:gdLst>
                <a:gd name="connsiteX0" fmla="*/ 1148080 w 1245812"/>
                <a:gd name="connsiteY0" fmla="*/ 924560 h 1139599"/>
                <a:gd name="connsiteX1" fmla="*/ 1244600 w 1245812"/>
                <a:gd name="connsiteY1" fmla="*/ 990600 h 1139599"/>
                <a:gd name="connsiteX2" fmla="*/ 1188720 w 1245812"/>
                <a:gd name="connsiteY2" fmla="*/ 1082040 h 1139599"/>
                <a:gd name="connsiteX3" fmla="*/ 1000760 w 1245812"/>
                <a:gd name="connsiteY3" fmla="*/ 1046480 h 1139599"/>
                <a:gd name="connsiteX4" fmla="*/ 0 w 1245812"/>
                <a:gd name="connsiteY4" fmla="*/ 0 h 1139599"/>
                <a:gd name="connsiteX0" fmla="*/ 1148080 w 1244706"/>
                <a:gd name="connsiteY0" fmla="*/ 924560 h 1128741"/>
                <a:gd name="connsiteX1" fmla="*/ 1244600 w 1244706"/>
                <a:gd name="connsiteY1" fmla="*/ 990600 h 1128741"/>
                <a:gd name="connsiteX2" fmla="*/ 1163320 w 1244706"/>
                <a:gd name="connsiteY2" fmla="*/ 1046480 h 1128741"/>
                <a:gd name="connsiteX3" fmla="*/ 1000760 w 1244706"/>
                <a:gd name="connsiteY3" fmla="*/ 1046480 h 1128741"/>
                <a:gd name="connsiteX4" fmla="*/ 0 w 1244706"/>
                <a:gd name="connsiteY4" fmla="*/ 0 h 1128741"/>
                <a:gd name="connsiteX0" fmla="*/ 1148080 w 1244783"/>
                <a:gd name="connsiteY0" fmla="*/ 924560 h 1048578"/>
                <a:gd name="connsiteX1" fmla="*/ 1244600 w 1244783"/>
                <a:gd name="connsiteY1" fmla="*/ 990600 h 1048578"/>
                <a:gd name="connsiteX2" fmla="*/ 1163320 w 1244783"/>
                <a:gd name="connsiteY2" fmla="*/ 1046480 h 1048578"/>
                <a:gd name="connsiteX3" fmla="*/ 883920 w 1244783"/>
                <a:gd name="connsiteY3" fmla="*/ 914400 h 1048578"/>
                <a:gd name="connsiteX4" fmla="*/ 0 w 1244783"/>
                <a:gd name="connsiteY4" fmla="*/ 0 h 1048578"/>
                <a:gd name="connsiteX0" fmla="*/ 1258570 w 1355273"/>
                <a:gd name="connsiteY0" fmla="*/ 1092200 h 1216218"/>
                <a:gd name="connsiteX1" fmla="*/ 1355090 w 1355273"/>
                <a:gd name="connsiteY1" fmla="*/ 1158240 h 1216218"/>
                <a:gd name="connsiteX2" fmla="*/ 1273810 w 1355273"/>
                <a:gd name="connsiteY2" fmla="*/ 1214120 h 1216218"/>
                <a:gd name="connsiteX3" fmla="*/ 994410 w 1355273"/>
                <a:gd name="connsiteY3" fmla="*/ 1082040 h 1216218"/>
                <a:gd name="connsiteX4" fmla="*/ 0 w 1355273"/>
                <a:gd name="connsiteY4" fmla="*/ 0 h 1216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73" h="1216218">
                  <a:moveTo>
                    <a:pt x="1258570" y="1092200"/>
                  </a:moveTo>
                  <a:cubicBezTo>
                    <a:pt x="1303443" y="1112096"/>
                    <a:pt x="1352550" y="1137920"/>
                    <a:pt x="1355090" y="1158240"/>
                  </a:cubicBezTo>
                  <a:cubicBezTo>
                    <a:pt x="1357630" y="1178560"/>
                    <a:pt x="1333923" y="1226820"/>
                    <a:pt x="1273810" y="1214120"/>
                  </a:cubicBezTo>
                  <a:cubicBezTo>
                    <a:pt x="1213697" y="1201420"/>
                    <a:pt x="1192530" y="1262380"/>
                    <a:pt x="994410" y="1082040"/>
                  </a:cubicBezTo>
                  <a:cubicBezTo>
                    <a:pt x="796290" y="901700"/>
                    <a:pt x="401320" y="433070"/>
                    <a:pt x="0" y="0"/>
                  </a:cubicBezTo>
                </a:path>
              </a:pathLst>
            </a:custGeom>
            <a:ln w="9525">
              <a:solidFill>
                <a:srgbClr val="00B050"/>
              </a:solidFill>
              <a:prstDash val="sysDash"/>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fr-CA">
                <a:solidFill>
                  <a:schemeClr val="tx1"/>
                </a:solidFill>
              </a:endParaRPr>
            </a:p>
          </p:txBody>
        </p:sp>
      </p:grpSp>
      <p:sp>
        <p:nvSpPr>
          <p:cNvPr id="46" name="Forme libre : forme 45">
            <a:extLst>
              <a:ext uri="{FF2B5EF4-FFF2-40B4-BE49-F238E27FC236}">
                <a16:creationId xmlns:a16="http://schemas.microsoft.com/office/drawing/2014/main" id="{AE5961CD-F836-ABDE-943E-08524C2540BC}"/>
              </a:ext>
            </a:extLst>
          </p:cNvPr>
          <p:cNvSpPr/>
          <p:nvPr/>
        </p:nvSpPr>
        <p:spPr>
          <a:xfrm>
            <a:off x="7200900" y="4814888"/>
            <a:ext cx="619125" cy="242887"/>
          </a:xfrm>
          <a:custGeom>
            <a:avLst/>
            <a:gdLst>
              <a:gd name="connsiteX0" fmla="*/ 619125 w 619125"/>
              <a:gd name="connsiteY0" fmla="*/ 66675 h 242887"/>
              <a:gd name="connsiteX1" fmla="*/ 609600 w 619125"/>
              <a:gd name="connsiteY1" fmla="*/ 204787 h 242887"/>
              <a:gd name="connsiteX2" fmla="*/ 566738 w 619125"/>
              <a:gd name="connsiteY2" fmla="*/ 242887 h 242887"/>
              <a:gd name="connsiteX3" fmla="*/ 381000 w 619125"/>
              <a:gd name="connsiteY3" fmla="*/ 204787 h 242887"/>
              <a:gd name="connsiteX4" fmla="*/ 204788 w 619125"/>
              <a:gd name="connsiteY4" fmla="*/ 33337 h 242887"/>
              <a:gd name="connsiteX5" fmla="*/ 152400 w 619125"/>
              <a:gd name="connsiteY5" fmla="*/ 33337 h 242887"/>
              <a:gd name="connsiteX6" fmla="*/ 66675 w 619125"/>
              <a:gd name="connsiteY6" fmla="*/ 228600 h 242887"/>
              <a:gd name="connsiteX7" fmla="*/ 52388 w 619125"/>
              <a:gd name="connsiteY7" fmla="*/ 214312 h 242887"/>
              <a:gd name="connsiteX8" fmla="*/ 80963 w 619125"/>
              <a:gd name="connsiteY8" fmla="*/ 42862 h 242887"/>
              <a:gd name="connsiteX9" fmla="*/ 0 w 619125"/>
              <a:gd name="connsiteY9" fmla="*/ 0 h 2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125" h="242887">
                <a:moveTo>
                  <a:pt x="619125" y="66675"/>
                </a:moveTo>
                <a:lnTo>
                  <a:pt x="609600" y="204787"/>
                </a:lnTo>
                <a:lnTo>
                  <a:pt x="566738" y="242887"/>
                </a:lnTo>
                <a:lnTo>
                  <a:pt x="381000" y="204787"/>
                </a:lnTo>
                <a:lnTo>
                  <a:pt x="204788" y="33337"/>
                </a:lnTo>
                <a:lnTo>
                  <a:pt x="152400" y="33337"/>
                </a:lnTo>
                <a:lnTo>
                  <a:pt x="66675" y="228600"/>
                </a:lnTo>
                <a:lnTo>
                  <a:pt x="52388" y="214312"/>
                </a:lnTo>
                <a:lnTo>
                  <a:pt x="80963" y="42862"/>
                </a:lnTo>
                <a:lnTo>
                  <a:pt x="0" y="0"/>
                </a:lnTo>
              </a:path>
            </a:pathLst>
          </a:custGeom>
          <a:ln w="12700">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fr-CA">
              <a:solidFill>
                <a:schemeClr val="tx1"/>
              </a:solidFill>
            </a:endParaRPr>
          </a:p>
        </p:txBody>
      </p:sp>
      <p:sp>
        <p:nvSpPr>
          <p:cNvPr id="47" name="Forme libre : forme 46">
            <a:extLst>
              <a:ext uri="{FF2B5EF4-FFF2-40B4-BE49-F238E27FC236}">
                <a16:creationId xmlns:a16="http://schemas.microsoft.com/office/drawing/2014/main" id="{0481F828-4710-18A7-88DE-DF3A688F035D}"/>
              </a:ext>
            </a:extLst>
          </p:cNvPr>
          <p:cNvSpPr/>
          <p:nvPr/>
        </p:nvSpPr>
        <p:spPr>
          <a:xfrm>
            <a:off x="3885629" y="1893278"/>
            <a:ext cx="1536296" cy="3498362"/>
          </a:xfrm>
          <a:custGeom>
            <a:avLst/>
            <a:gdLst>
              <a:gd name="connsiteX0" fmla="*/ 1294807 w 1447207"/>
              <a:gd name="connsiteY0" fmla="*/ 3629025 h 3629025"/>
              <a:gd name="connsiteX1" fmla="*/ 789982 w 1447207"/>
              <a:gd name="connsiteY1" fmla="*/ 3390900 h 3629025"/>
              <a:gd name="connsiteX2" fmla="*/ 256582 w 1447207"/>
              <a:gd name="connsiteY2" fmla="*/ 2828925 h 3629025"/>
              <a:gd name="connsiteX3" fmla="*/ 27982 w 1447207"/>
              <a:gd name="connsiteY3" fmla="*/ 2381250 h 3629025"/>
              <a:gd name="connsiteX4" fmla="*/ 27982 w 1447207"/>
              <a:gd name="connsiteY4" fmla="*/ 1876425 h 3629025"/>
              <a:gd name="connsiteX5" fmla="*/ 247057 w 1447207"/>
              <a:gd name="connsiteY5" fmla="*/ 1266825 h 3629025"/>
              <a:gd name="connsiteX6" fmla="*/ 437557 w 1447207"/>
              <a:gd name="connsiteY6" fmla="*/ 838200 h 3629025"/>
              <a:gd name="connsiteX7" fmla="*/ 551857 w 1447207"/>
              <a:gd name="connsiteY7" fmla="*/ 619125 h 3629025"/>
              <a:gd name="connsiteX8" fmla="*/ 1447207 w 1447207"/>
              <a:gd name="connsiteY8" fmla="*/ 0 h 3629025"/>
              <a:gd name="connsiteX0" fmla="*/ 1294807 w 1447207"/>
              <a:gd name="connsiteY0" fmla="*/ 3629025 h 3629025"/>
              <a:gd name="connsiteX1" fmla="*/ 789982 w 1447207"/>
              <a:gd name="connsiteY1" fmla="*/ 3390900 h 3629025"/>
              <a:gd name="connsiteX2" fmla="*/ 256582 w 1447207"/>
              <a:gd name="connsiteY2" fmla="*/ 2828925 h 3629025"/>
              <a:gd name="connsiteX3" fmla="*/ 27982 w 1447207"/>
              <a:gd name="connsiteY3" fmla="*/ 2381250 h 3629025"/>
              <a:gd name="connsiteX4" fmla="*/ 27982 w 1447207"/>
              <a:gd name="connsiteY4" fmla="*/ 1876425 h 3629025"/>
              <a:gd name="connsiteX5" fmla="*/ 247057 w 1447207"/>
              <a:gd name="connsiteY5" fmla="*/ 1266825 h 3629025"/>
              <a:gd name="connsiteX6" fmla="*/ 437557 w 1447207"/>
              <a:gd name="connsiteY6" fmla="*/ 838200 h 3629025"/>
              <a:gd name="connsiteX7" fmla="*/ 570907 w 1447207"/>
              <a:gd name="connsiteY7" fmla="*/ 609600 h 3629025"/>
              <a:gd name="connsiteX8" fmla="*/ 1447207 w 1447207"/>
              <a:gd name="connsiteY8" fmla="*/ 0 h 3629025"/>
              <a:gd name="connsiteX0" fmla="*/ 1294807 w 1447207"/>
              <a:gd name="connsiteY0" fmla="*/ 3629025 h 3629025"/>
              <a:gd name="connsiteX1" fmla="*/ 789982 w 1447207"/>
              <a:gd name="connsiteY1" fmla="*/ 3390900 h 3629025"/>
              <a:gd name="connsiteX2" fmla="*/ 256582 w 1447207"/>
              <a:gd name="connsiteY2" fmla="*/ 2828925 h 3629025"/>
              <a:gd name="connsiteX3" fmla="*/ 27982 w 1447207"/>
              <a:gd name="connsiteY3" fmla="*/ 2381250 h 3629025"/>
              <a:gd name="connsiteX4" fmla="*/ 27982 w 1447207"/>
              <a:gd name="connsiteY4" fmla="*/ 1876425 h 3629025"/>
              <a:gd name="connsiteX5" fmla="*/ 247057 w 1447207"/>
              <a:gd name="connsiteY5" fmla="*/ 1266825 h 3629025"/>
              <a:gd name="connsiteX6" fmla="*/ 437557 w 1447207"/>
              <a:gd name="connsiteY6" fmla="*/ 838200 h 3629025"/>
              <a:gd name="connsiteX7" fmla="*/ 570907 w 1447207"/>
              <a:gd name="connsiteY7" fmla="*/ 609600 h 3629025"/>
              <a:gd name="connsiteX8" fmla="*/ 1447207 w 1447207"/>
              <a:gd name="connsiteY8" fmla="*/ 0 h 3629025"/>
              <a:gd name="connsiteX0" fmla="*/ 1294807 w 1447207"/>
              <a:gd name="connsiteY0" fmla="*/ 3629025 h 3629025"/>
              <a:gd name="connsiteX1" fmla="*/ 789982 w 1447207"/>
              <a:gd name="connsiteY1" fmla="*/ 3390900 h 3629025"/>
              <a:gd name="connsiteX2" fmla="*/ 256582 w 1447207"/>
              <a:gd name="connsiteY2" fmla="*/ 2828925 h 3629025"/>
              <a:gd name="connsiteX3" fmla="*/ 27982 w 1447207"/>
              <a:gd name="connsiteY3" fmla="*/ 2381250 h 3629025"/>
              <a:gd name="connsiteX4" fmla="*/ 27982 w 1447207"/>
              <a:gd name="connsiteY4" fmla="*/ 1876425 h 3629025"/>
              <a:gd name="connsiteX5" fmla="*/ 247057 w 1447207"/>
              <a:gd name="connsiteY5" fmla="*/ 1266825 h 3629025"/>
              <a:gd name="connsiteX6" fmla="*/ 399457 w 1447207"/>
              <a:gd name="connsiteY6" fmla="*/ 933450 h 3629025"/>
              <a:gd name="connsiteX7" fmla="*/ 570907 w 1447207"/>
              <a:gd name="connsiteY7" fmla="*/ 609600 h 3629025"/>
              <a:gd name="connsiteX8" fmla="*/ 1447207 w 1447207"/>
              <a:gd name="connsiteY8" fmla="*/ 0 h 3629025"/>
              <a:gd name="connsiteX0" fmla="*/ 1294807 w 1447207"/>
              <a:gd name="connsiteY0" fmla="*/ 3629025 h 3629025"/>
              <a:gd name="connsiteX1" fmla="*/ 789982 w 1447207"/>
              <a:gd name="connsiteY1" fmla="*/ 3390900 h 3629025"/>
              <a:gd name="connsiteX2" fmla="*/ 256582 w 1447207"/>
              <a:gd name="connsiteY2" fmla="*/ 2828925 h 3629025"/>
              <a:gd name="connsiteX3" fmla="*/ 27982 w 1447207"/>
              <a:gd name="connsiteY3" fmla="*/ 2381250 h 3629025"/>
              <a:gd name="connsiteX4" fmla="*/ 27982 w 1447207"/>
              <a:gd name="connsiteY4" fmla="*/ 1876425 h 3629025"/>
              <a:gd name="connsiteX5" fmla="*/ 247057 w 1447207"/>
              <a:gd name="connsiteY5" fmla="*/ 1266825 h 3629025"/>
              <a:gd name="connsiteX6" fmla="*/ 389932 w 1447207"/>
              <a:gd name="connsiteY6" fmla="*/ 933450 h 3629025"/>
              <a:gd name="connsiteX7" fmla="*/ 570907 w 1447207"/>
              <a:gd name="connsiteY7" fmla="*/ 609600 h 3629025"/>
              <a:gd name="connsiteX8" fmla="*/ 1447207 w 1447207"/>
              <a:gd name="connsiteY8" fmla="*/ 0 h 3629025"/>
              <a:gd name="connsiteX0" fmla="*/ 1291632 w 1447207"/>
              <a:gd name="connsiteY0" fmla="*/ 3638550 h 3638550"/>
              <a:gd name="connsiteX1" fmla="*/ 789982 w 1447207"/>
              <a:gd name="connsiteY1" fmla="*/ 3390900 h 3638550"/>
              <a:gd name="connsiteX2" fmla="*/ 256582 w 1447207"/>
              <a:gd name="connsiteY2" fmla="*/ 2828925 h 3638550"/>
              <a:gd name="connsiteX3" fmla="*/ 27982 w 1447207"/>
              <a:gd name="connsiteY3" fmla="*/ 2381250 h 3638550"/>
              <a:gd name="connsiteX4" fmla="*/ 27982 w 1447207"/>
              <a:gd name="connsiteY4" fmla="*/ 1876425 h 3638550"/>
              <a:gd name="connsiteX5" fmla="*/ 247057 w 1447207"/>
              <a:gd name="connsiteY5" fmla="*/ 1266825 h 3638550"/>
              <a:gd name="connsiteX6" fmla="*/ 389932 w 1447207"/>
              <a:gd name="connsiteY6" fmla="*/ 933450 h 3638550"/>
              <a:gd name="connsiteX7" fmla="*/ 570907 w 1447207"/>
              <a:gd name="connsiteY7" fmla="*/ 609600 h 3638550"/>
              <a:gd name="connsiteX8" fmla="*/ 1447207 w 1447207"/>
              <a:gd name="connsiteY8" fmla="*/ 0 h 3638550"/>
              <a:gd name="connsiteX0" fmla="*/ 1472607 w 1472607"/>
              <a:gd name="connsiteY0" fmla="*/ 3721100 h 3721100"/>
              <a:gd name="connsiteX1" fmla="*/ 789982 w 1472607"/>
              <a:gd name="connsiteY1" fmla="*/ 3390900 h 3721100"/>
              <a:gd name="connsiteX2" fmla="*/ 256582 w 1472607"/>
              <a:gd name="connsiteY2" fmla="*/ 2828925 h 3721100"/>
              <a:gd name="connsiteX3" fmla="*/ 27982 w 1472607"/>
              <a:gd name="connsiteY3" fmla="*/ 2381250 h 3721100"/>
              <a:gd name="connsiteX4" fmla="*/ 27982 w 1472607"/>
              <a:gd name="connsiteY4" fmla="*/ 1876425 h 3721100"/>
              <a:gd name="connsiteX5" fmla="*/ 247057 w 1472607"/>
              <a:gd name="connsiteY5" fmla="*/ 1266825 h 3721100"/>
              <a:gd name="connsiteX6" fmla="*/ 389932 w 1472607"/>
              <a:gd name="connsiteY6" fmla="*/ 933450 h 3721100"/>
              <a:gd name="connsiteX7" fmla="*/ 570907 w 1472607"/>
              <a:gd name="connsiteY7" fmla="*/ 609600 h 3721100"/>
              <a:gd name="connsiteX8" fmla="*/ 1447207 w 1472607"/>
              <a:gd name="connsiteY8" fmla="*/ 0 h 3721100"/>
              <a:gd name="connsiteX0" fmla="*/ 1472607 w 1472607"/>
              <a:gd name="connsiteY0" fmla="*/ 3730625 h 3730625"/>
              <a:gd name="connsiteX1" fmla="*/ 789982 w 1472607"/>
              <a:gd name="connsiteY1" fmla="*/ 3390900 h 3730625"/>
              <a:gd name="connsiteX2" fmla="*/ 256582 w 1472607"/>
              <a:gd name="connsiteY2" fmla="*/ 2828925 h 3730625"/>
              <a:gd name="connsiteX3" fmla="*/ 27982 w 1472607"/>
              <a:gd name="connsiteY3" fmla="*/ 2381250 h 3730625"/>
              <a:gd name="connsiteX4" fmla="*/ 27982 w 1472607"/>
              <a:gd name="connsiteY4" fmla="*/ 1876425 h 3730625"/>
              <a:gd name="connsiteX5" fmla="*/ 247057 w 1472607"/>
              <a:gd name="connsiteY5" fmla="*/ 1266825 h 3730625"/>
              <a:gd name="connsiteX6" fmla="*/ 389932 w 1472607"/>
              <a:gd name="connsiteY6" fmla="*/ 933450 h 3730625"/>
              <a:gd name="connsiteX7" fmla="*/ 570907 w 1472607"/>
              <a:gd name="connsiteY7" fmla="*/ 609600 h 3730625"/>
              <a:gd name="connsiteX8" fmla="*/ 1447207 w 1472607"/>
              <a:gd name="connsiteY8" fmla="*/ 0 h 3730625"/>
              <a:gd name="connsiteX0" fmla="*/ 1472607 w 1517545"/>
              <a:gd name="connsiteY0" fmla="*/ 3774587 h 3774587"/>
              <a:gd name="connsiteX1" fmla="*/ 789982 w 1517545"/>
              <a:gd name="connsiteY1" fmla="*/ 3434862 h 3774587"/>
              <a:gd name="connsiteX2" fmla="*/ 256582 w 1517545"/>
              <a:gd name="connsiteY2" fmla="*/ 2872887 h 3774587"/>
              <a:gd name="connsiteX3" fmla="*/ 27982 w 1517545"/>
              <a:gd name="connsiteY3" fmla="*/ 2425212 h 3774587"/>
              <a:gd name="connsiteX4" fmla="*/ 27982 w 1517545"/>
              <a:gd name="connsiteY4" fmla="*/ 1920387 h 3774587"/>
              <a:gd name="connsiteX5" fmla="*/ 247057 w 1517545"/>
              <a:gd name="connsiteY5" fmla="*/ 1310787 h 3774587"/>
              <a:gd name="connsiteX6" fmla="*/ 389932 w 1517545"/>
              <a:gd name="connsiteY6" fmla="*/ 977412 h 3774587"/>
              <a:gd name="connsiteX7" fmla="*/ 570907 w 1517545"/>
              <a:gd name="connsiteY7" fmla="*/ 653562 h 3774587"/>
              <a:gd name="connsiteX8" fmla="*/ 1517545 w 1517545"/>
              <a:gd name="connsiteY8" fmla="*/ 0 h 3774587"/>
              <a:gd name="connsiteX0" fmla="*/ 1472607 w 1536595"/>
              <a:gd name="connsiteY0" fmla="*/ 3803162 h 3803162"/>
              <a:gd name="connsiteX1" fmla="*/ 789982 w 1536595"/>
              <a:gd name="connsiteY1" fmla="*/ 3463437 h 3803162"/>
              <a:gd name="connsiteX2" fmla="*/ 256582 w 1536595"/>
              <a:gd name="connsiteY2" fmla="*/ 2901462 h 3803162"/>
              <a:gd name="connsiteX3" fmla="*/ 27982 w 1536595"/>
              <a:gd name="connsiteY3" fmla="*/ 2453787 h 3803162"/>
              <a:gd name="connsiteX4" fmla="*/ 27982 w 1536595"/>
              <a:gd name="connsiteY4" fmla="*/ 1948962 h 3803162"/>
              <a:gd name="connsiteX5" fmla="*/ 247057 w 1536595"/>
              <a:gd name="connsiteY5" fmla="*/ 1339362 h 3803162"/>
              <a:gd name="connsiteX6" fmla="*/ 389932 w 1536595"/>
              <a:gd name="connsiteY6" fmla="*/ 1005987 h 3803162"/>
              <a:gd name="connsiteX7" fmla="*/ 570907 w 1536595"/>
              <a:gd name="connsiteY7" fmla="*/ 682137 h 3803162"/>
              <a:gd name="connsiteX8" fmla="*/ 1536595 w 1536595"/>
              <a:gd name="connsiteY8" fmla="*/ 0 h 3803162"/>
              <a:gd name="connsiteX0" fmla="*/ 1472308 w 1536296"/>
              <a:gd name="connsiteY0" fmla="*/ 3803162 h 3803162"/>
              <a:gd name="connsiteX1" fmla="*/ 789683 w 1536296"/>
              <a:gd name="connsiteY1" fmla="*/ 3463437 h 3803162"/>
              <a:gd name="connsiteX2" fmla="*/ 251520 w 1536296"/>
              <a:gd name="connsiteY2" fmla="*/ 2930037 h 3803162"/>
              <a:gd name="connsiteX3" fmla="*/ 27683 w 1536296"/>
              <a:gd name="connsiteY3" fmla="*/ 2453787 h 3803162"/>
              <a:gd name="connsiteX4" fmla="*/ 27683 w 1536296"/>
              <a:gd name="connsiteY4" fmla="*/ 1948962 h 3803162"/>
              <a:gd name="connsiteX5" fmla="*/ 246758 w 1536296"/>
              <a:gd name="connsiteY5" fmla="*/ 1339362 h 3803162"/>
              <a:gd name="connsiteX6" fmla="*/ 389633 w 1536296"/>
              <a:gd name="connsiteY6" fmla="*/ 1005987 h 3803162"/>
              <a:gd name="connsiteX7" fmla="*/ 570608 w 1536296"/>
              <a:gd name="connsiteY7" fmla="*/ 682137 h 3803162"/>
              <a:gd name="connsiteX8" fmla="*/ 1536296 w 1536296"/>
              <a:gd name="connsiteY8" fmla="*/ 0 h 3803162"/>
              <a:gd name="connsiteX0" fmla="*/ 796033 w 1536296"/>
              <a:gd name="connsiteY0" fmla="*/ 3541224 h 3541224"/>
              <a:gd name="connsiteX1" fmla="*/ 789683 w 1536296"/>
              <a:gd name="connsiteY1" fmla="*/ 3463437 h 3541224"/>
              <a:gd name="connsiteX2" fmla="*/ 251520 w 1536296"/>
              <a:gd name="connsiteY2" fmla="*/ 2930037 h 3541224"/>
              <a:gd name="connsiteX3" fmla="*/ 27683 w 1536296"/>
              <a:gd name="connsiteY3" fmla="*/ 2453787 h 3541224"/>
              <a:gd name="connsiteX4" fmla="*/ 27683 w 1536296"/>
              <a:gd name="connsiteY4" fmla="*/ 1948962 h 3541224"/>
              <a:gd name="connsiteX5" fmla="*/ 246758 w 1536296"/>
              <a:gd name="connsiteY5" fmla="*/ 1339362 h 3541224"/>
              <a:gd name="connsiteX6" fmla="*/ 389633 w 1536296"/>
              <a:gd name="connsiteY6" fmla="*/ 1005987 h 3541224"/>
              <a:gd name="connsiteX7" fmla="*/ 570608 w 1536296"/>
              <a:gd name="connsiteY7" fmla="*/ 682137 h 3541224"/>
              <a:gd name="connsiteX8" fmla="*/ 1536296 w 1536296"/>
              <a:gd name="connsiteY8" fmla="*/ 0 h 3541224"/>
              <a:gd name="connsiteX0" fmla="*/ 796033 w 1536296"/>
              <a:gd name="connsiteY0" fmla="*/ 3541224 h 3541224"/>
              <a:gd name="connsiteX1" fmla="*/ 251520 w 1536296"/>
              <a:gd name="connsiteY1" fmla="*/ 2930037 h 3541224"/>
              <a:gd name="connsiteX2" fmla="*/ 27683 w 1536296"/>
              <a:gd name="connsiteY2" fmla="*/ 2453787 h 3541224"/>
              <a:gd name="connsiteX3" fmla="*/ 27683 w 1536296"/>
              <a:gd name="connsiteY3" fmla="*/ 1948962 h 3541224"/>
              <a:gd name="connsiteX4" fmla="*/ 246758 w 1536296"/>
              <a:gd name="connsiteY4" fmla="*/ 1339362 h 3541224"/>
              <a:gd name="connsiteX5" fmla="*/ 389633 w 1536296"/>
              <a:gd name="connsiteY5" fmla="*/ 1005987 h 3541224"/>
              <a:gd name="connsiteX6" fmla="*/ 570608 w 1536296"/>
              <a:gd name="connsiteY6" fmla="*/ 682137 h 3541224"/>
              <a:gd name="connsiteX7" fmla="*/ 1536296 w 1536296"/>
              <a:gd name="connsiteY7" fmla="*/ 0 h 3541224"/>
              <a:gd name="connsiteX0" fmla="*/ 667446 w 1536296"/>
              <a:gd name="connsiteY0" fmla="*/ 3529318 h 3529318"/>
              <a:gd name="connsiteX1" fmla="*/ 251520 w 1536296"/>
              <a:gd name="connsiteY1" fmla="*/ 2930037 h 3529318"/>
              <a:gd name="connsiteX2" fmla="*/ 27683 w 1536296"/>
              <a:gd name="connsiteY2" fmla="*/ 2453787 h 3529318"/>
              <a:gd name="connsiteX3" fmla="*/ 27683 w 1536296"/>
              <a:gd name="connsiteY3" fmla="*/ 1948962 h 3529318"/>
              <a:gd name="connsiteX4" fmla="*/ 246758 w 1536296"/>
              <a:gd name="connsiteY4" fmla="*/ 1339362 h 3529318"/>
              <a:gd name="connsiteX5" fmla="*/ 389633 w 1536296"/>
              <a:gd name="connsiteY5" fmla="*/ 1005987 h 3529318"/>
              <a:gd name="connsiteX6" fmla="*/ 570608 w 1536296"/>
              <a:gd name="connsiteY6" fmla="*/ 682137 h 3529318"/>
              <a:gd name="connsiteX7" fmla="*/ 1536296 w 1536296"/>
              <a:gd name="connsiteY7" fmla="*/ 0 h 3529318"/>
              <a:gd name="connsiteX0" fmla="*/ 634108 w 1536296"/>
              <a:gd name="connsiteY0" fmla="*/ 3498362 h 3498362"/>
              <a:gd name="connsiteX1" fmla="*/ 251520 w 1536296"/>
              <a:gd name="connsiteY1" fmla="*/ 2930037 h 3498362"/>
              <a:gd name="connsiteX2" fmla="*/ 27683 w 1536296"/>
              <a:gd name="connsiteY2" fmla="*/ 2453787 h 3498362"/>
              <a:gd name="connsiteX3" fmla="*/ 27683 w 1536296"/>
              <a:gd name="connsiteY3" fmla="*/ 1948962 h 3498362"/>
              <a:gd name="connsiteX4" fmla="*/ 246758 w 1536296"/>
              <a:gd name="connsiteY4" fmla="*/ 1339362 h 3498362"/>
              <a:gd name="connsiteX5" fmla="*/ 389633 w 1536296"/>
              <a:gd name="connsiteY5" fmla="*/ 1005987 h 3498362"/>
              <a:gd name="connsiteX6" fmla="*/ 570608 w 1536296"/>
              <a:gd name="connsiteY6" fmla="*/ 682137 h 3498362"/>
              <a:gd name="connsiteX7" fmla="*/ 1536296 w 1536296"/>
              <a:gd name="connsiteY7" fmla="*/ 0 h 349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6296" h="3498362">
                <a:moveTo>
                  <a:pt x="634108" y="3498362"/>
                </a:moveTo>
                <a:cubicBezTo>
                  <a:pt x="520668" y="3371032"/>
                  <a:pt x="352591" y="3104133"/>
                  <a:pt x="251520" y="2930037"/>
                </a:cubicBezTo>
                <a:cubicBezTo>
                  <a:pt x="150449" y="2755941"/>
                  <a:pt x="64989" y="2617300"/>
                  <a:pt x="27683" y="2453787"/>
                </a:cubicBezTo>
                <a:cubicBezTo>
                  <a:pt x="-9623" y="2290274"/>
                  <a:pt x="-8829" y="2134699"/>
                  <a:pt x="27683" y="1948962"/>
                </a:cubicBezTo>
                <a:cubicBezTo>
                  <a:pt x="64195" y="1763225"/>
                  <a:pt x="186433" y="1496524"/>
                  <a:pt x="246758" y="1339362"/>
                </a:cubicBezTo>
                <a:cubicBezTo>
                  <a:pt x="307083" y="1182200"/>
                  <a:pt x="335658" y="1115524"/>
                  <a:pt x="389633" y="1005987"/>
                </a:cubicBezTo>
                <a:cubicBezTo>
                  <a:pt x="443608" y="896450"/>
                  <a:pt x="440433" y="888512"/>
                  <a:pt x="570608" y="682137"/>
                </a:cubicBezTo>
                <a:cubicBezTo>
                  <a:pt x="738883" y="542437"/>
                  <a:pt x="1172758" y="239712"/>
                  <a:pt x="1536296" y="0"/>
                </a:cubicBezTo>
              </a:path>
            </a:pathLst>
          </a:custGeom>
          <a:ln w="28575">
            <a:solidFill>
              <a:srgbClr val="0070C0"/>
            </a:solidFill>
            <a:headEnd type="oval" w="med" len="med"/>
            <a:tailEnd type="non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fr-CA"/>
          </a:p>
        </p:txBody>
      </p:sp>
    </p:spTree>
    <p:extLst>
      <p:ext uri="{BB962C8B-B14F-4D97-AF65-F5344CB8AC3E}">
        <p14:creationId xmlns:p14="http://schemas.microsoft.com/office/powerpoint/2010/main" val="2409382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2" name="Image 21">
            <a:extLst>
              <a:ext uri="{FF2B5EF4-FFF2-40B4-BE49-F238E27FC236}">
                <a16:creationId xmlns:a16="http://schemas.microsoft.com/office/drawing/2014/main" id="{20854F53-CF35-D248-A539-17311CD19D79}"/>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a:stretch/>
        </p:blipFill>
        <p:spPr>
          <a:xfrm>
            <a:off x="1593273" y="367"/>
            <a:ext cx="10598727" cy="6857266"/>
          </a:xfrm>
          <a:prstGeom prst="rect">
            <a:avLst/>
          </a:prstGeom>
        </p:spPr>
      </p:pic>
      <p:sp>
        <p:nvSpPr>
          <p:cNvPr id="2" name="Titre 1">
            <a:extLst>
              <a:ext uri="{FF2B5EF4-FFF2-40B4-BE49-F238E27FC236}">
                <a16:creationId xmlns:a16="http://schemas.microsoft.com/office/drawing/2014/main" id="{79C329AA-674B-8543-720C-CC7D297102BB}"/>
              </a:ext>
            </a:extLst>
          </p:cNvPr>
          <p:cNvSpPr>
            <a:spLocks noGrp="1"/>
          </p:cNvSpPr>
          <p:nvPr>
            <p:ph type="title"/>
          </p:nvPr>
        </p:nvSpPr>
        <p:spPr>
          <a:xfrm>
            <a:off x="318895" y="228600"/>
            <a:ext cx="3044953" cy="1174991"/>
          </a:xfrm>
        </p:spPr>
        <p:txBody>
          <a:bodyPr vert="horz" lIns="182880" tIns="182880" rIns="182880" bIns="182880" rtlCol="0" anchor="ctr">
            <a:normAutofit fontScale="90000"/>
          </a:bodyPr>
          <a:lstStyle/>
          <a:p>
            <a:r>
              <a:rPr lang="en-US" sz="2000" dirty="0"/>
              <a:t>Le port de </a:t>
            </a:r>
            <a:br>
              <a:rPr lang="en-US" sz="2000" dirty="0"/>
            </a:br>
            <a:r>
              <a:rPr lang="en-US" sz="2000" dirty="0"/>
              <a:t>cap-aux-</a:t>
            </a:r>
            <a:r>
              <a:rPr lang="en-US" sz="2000" dirty="0" err="1"/>
              <a:t>meules</a:t>
            </a:r>
            <a:br>
              <a:rPr lang="en-US" sz="2000" dirty="0"/>
            </a:br>
            <a:r>
              <a:rPr lang="en-US" sz="2000" dirty="0"/>
              <a:t>(Proposition)</a:t>
            </a:r>
          </a:p>
        </p:txBody>
      </p:sp>
      <p:sp>
        <p:nvSpPr>
          <p:cNvPr id="24" name="ZoneTexte 23">
            <a:extLst>
              <a:ext uri="{FF2B5EF4-FFF2-40B4-BE49-F238E27FC236}">
                <a16:creationId xmlns:a16="http://schemas.microsoft.com/office/drawing/2014/main" id="{D9B03720-CD4A-C325-9F26-D1F752E06805}"/>
              </a:ext>
            </a:extLst>
          </p:cNvPr>
          <p:cNvSpPr txBox="1"/>
          <p:nvPr/>
        </p:nvSpPr>
        <p:spPr>
          <a:xfrm>
            <a:off x="10110419" y="6368335"/>
            <a:ext cx="1528763" cy="200055"/>
          </a:xfrm>
          <a:prstGeom prst="rect">
            <a:avLst/>
          </a:prstGeom>
          <a:noFill/>
        </p:spPr>
        <p:txBody>
          <a:bodyPr wrap="square" rtlCol="0">
            <a:spAutoFit/>
          </a:bodyPr>
          <a:lstStyle/>
          <a:p>
            <a:r>
              <a:rPr lang="fr-CA" sz="700" dirty="0">
                <a:ln>
                  <a:solidFill>
                    <a:schemeClr val="tx2">
                      <a:lumMod val="60000"/>
                      <a:lumOff val="40000"/>
                    </a:schemeClr>
                  </a:solidFill>
                </a:ln>
              </a:rPr>
              <a:t>0       25            75                150m</a:t>
            </a:r>
          </a:p>
        </p:txBody>
      </p:sp>
      <p:sp>
        <p:nvSpPr>
          <p:cNvPr id="5" name="Forme libre : forme 4">
            <a:extLst>
              <a:ext uri="{FF2B5EF4-FFF2-40B4-BE49-F238E27FC236}">
                <a16:creationId xmlns:a16="http://schemas.microsoft.com/office/drawing/2014/main" id="{EF2A4D58-E35F-E4B2-C197-4CB2A1D7BEFE}"/>
              </a:ext>
            </a:extLst>
          </p:cNvPr>
          <p:cNvSpPr/>
          <p:nvPr/>
        </p:nvSpPr>
        <p:spPr>
          <a:xfrm>
            <a:off x="5438720" y="1148080"/>
            <a:ext cx="6757377" cy="1115060"/>
          </a:xfrm>
          <a:custGeom>
            <a:avLst/>
            <a:gdLst>
              <a:gd name="connsiteX0" fmla="*/ 0 w 6959600"/>
              <a:gd name="connsiteY0" fmla="*/ 670560 h 1229360"/>
              <a:gd name="connsiteX1" fmla="*/ 1828800 w 6959600"/>
              <a:gd name="connsiteY1" fmla="*/ 0 h 1229360"/>
              <a:gd name="connsiteX2" fmla="*/ 3769360 w 6959600"/>
              <a:gd name="connsiteY2" fmla="*/ 91440 h 1229360"/>
              <a:gd name="connsiteX3" fmla="*/ 6959600 w 6959600"/>
              <a:gd name="connsiteY3" fmla="*/ 1229360 h 1229360"/>
              <a:gd name="connsiteX0" fmla="*/ 0 w 6985977"/>
              <a:gd name="connsiteY0" fmla="*/ 732106 h 1229360"/>
              <a:gd name="connsiteX1" fmla="*/ 1855177 w 6985977"/>
              <a:gd name="connsiteY1" fmla="*/ 0 h 1229360"/>
              <a:gd name="connsiteX2" fmla="*/ 3795737 w 6985977"/>
              <a:gd name="connsiteY2" fmla="*/ 91440 h 1229360"/>
              <a:gd name="connsiteX3" fmla="*/ 6985977 w 6985977"/>
              <a:gd name="connsiteY3" fmla="*/ 1229360 h 1229360"/>
              <a:gd name="connsiteX0" fmla="*/ 0 w 7029938"/>
              <a:gd name="connsiteY0" fmla="*/ 749690 h 1229360"/>
              <a:gd name="connsiteX1" fmla="*/ 1899138 w 7029938"/>
              <a:gd name="connsiteY1" fmla="*/ 0 h 1229360"/>
              <a:gd name="connsiteX2" fmla="*/ 3839698 w 7029938"/>
              <a:gd name="connsiteY2" fmla="*/ 91440 h 1229360"/>
              <a:gd name="connsiteX3" fmla="*/ 7029938 w 7029938"/>
              <a:gd name="connsiteY3" fmla="*/ 1229360 h 1229360"/>
              <a:gd name="connsiteX0" fmla="*/ 0 w 7117862"/>
              <a:gd name="connsiteY0" fmla="*/ 776067 h 1229360"/>
              <a:gd name="connsiteX1" fmla="*/ 1987062 w 7117862"/>
              <a:gd name="connsiteY1" fmla="*/ 0 h 1229360"/>
              <a:gd name="connsiteX2" fmla="*/ 3927622 w 7117862"/>
              <a:gd name="connsiteY2" fmla="*/ 91440 h 1229360"/>
              <a:gd name="connsiteX3" fmla="*/ 7117862 w 7117862"/>
              <a:gd name="connsiteY3" fmla="*/ 1229360 h 1229360"/>
              <a:gd name="connsiteX0" fmla="*/ 0 w 6757377"/>
              <a:gd name="connsiteY0" fmla="*/ 776067 h 1115060"/>
              <a:gd name="connsiteX1" fmla="*/ 1987062 w 6757377"/>
              <a:gd name="connsiteY1" fmla="*/ 0 h 1115060"/>
              <a:gd name="connsiteX2" fmla="*/ 3927622 w 6757377"/>
              <a:gd name="connsiteY2" fmla="*/ 91440 h 1115060"/>
              <a:gd name="connsiteX3" fmla="*/ 6757377 w 6757377"/>
              <a:gd name="connsiteY3" fmla="*/ 1115060 h 1115060"/>
            </a:gdLst>
            <a:ahLst/>
            <a:cxnLst>
              <a:cxn ang="0">
                <a:pos x="connsiteX0" y="connsiteY0"/>
              </a:cxn>
              <a:cxn ang="0">
                <a:pos x="connsiteX1" y="connsiteY1"/>
              </a:cxn>
              <a:cxn ang="0">
                <a:pos x="connsiteX2" y="connsiteY2"/>
              </a:cxn>
              <a:cxn ang="0">
                <a:pos x="connsiteX3" y="connsiteY3"/>
              </a:cxn>
            </a:cxnLst>
            <a:rect l="l" t="t" r="r" b="b"/>
            <a:pathLst>
              <a:path w="6757377" h="1115060">
                <a:moveTo>
                  <a:pt x="0" y="776067"/>
                </a:moveTo>
                <a:lnTo>
                  <a:pt x="1987062" y="0"/>
                </a:lnTo>
                <a:lnTo>
                  <a:pt x="3927622" y="91440"/>
                </a:lnTo>
                <a:lnTo>
                  <a:pt x="6757377" y="1115060"/>
                </a:lnTo>
              </a:path>
            </a:pathLst>
          </a:custGeom>
          <a:ln w="19050">
            <a:solidFill>
              <a:schemeClr val="accent4">
                <a:lumMod val="75000"/>
              </a:schemeClr>
            </a:solidFill>
            <a:prstDash val="sysDash"/>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fr-CA">
              <a:solidFill>
                <a:schemeClr val="tx1"/>
              </a:solidFill>
            </a:endParaRPr>
          </a:p>
        </p:txBody>
      </p:sp>
      <p:sp>
        <p:nvSpPr>
          <p:cNvPr id="25" name="Forme libre : forme 24">
            <a:extLst>
              <a:ext uri="{FF2B5EF4-FFF2-40B4-BE49-F238E27FC236}">
                <a16:creationId xmlns:a16="http://schemas.microsoft.com/office/drawing/2014/main" id="{61D9D6EB-EC60-107D-903F-BFB598917709}"/>
              </a:ext>
            </a:extLst>
          </p:cNvPr>
          <p:cNvSpPr/>
          <p:nvPr/>
        </p:nvSpPr>
        <p:spPr>
          <a:xfrm>
            <a:off x="3943943" y="1927714"/>
            <a:ext cx="1517545" cy="3774587"/>
          </a:xfrm>
          <a:custGeom>
            <a:avLst/>
            <a:gdLst>
              <a:gd name="connsiteX0" fmla="*/ 1294807 w 1447207"/>
              <a:gd name="connsiteY0" fmla="*/ 3629025 h 3629025"/>
              <a:gd name="connsiteX1" fmla="*/ 789982 w 1447207"/>
              <a:gd name="connsiteY1" fmla="*/ 3390900 h 3629025"/>
              <a:gd name="connsiteX2" fmla="*/ 256582 w 1447207"/>
              <a:gd name="connsiteY2" fmla="*/ 2828925 h 3629025"/>
              <a:gd name="connsiteX3" fmla="*/ 27982 w 1447207"/>
              <a:gd name="connsiteY3" fmla="*/ 2381250 h 3629025"/>
              <a:gd name="connsiteX4" fmla="*/ 27982 w 1447207"/>
              <a:gd name="connsiteY4" fmla="*/ 1876425 h 3629025"/>
              <a:gd name="connsiteX5" fmla="*/ 247057 w 1447207"/>
              <a:gd name="connsiteY5" fmla="*/ 1266825 h 3629025"/>
              <a:gd name="connsiteX6" fmla="*/ 437557 w 1447207"/>
              <a:gd name="connsiteY6" fmla="*/ 838200 h 3629025"/>
              <a:gd name="connsiteX7" fmla="*/ 551857 w 1447207"/>
              <a:gd name="connsiteY7" fmla="*/ 619125 h 3629025"/>
              <a:gd name="connsiteX8" fmla="*/ 1447207 w 1447207"/>
              <a:gd name="connsiteY8" fmla="*/ 0 h 3629025"/>
              <a:gd name="connsiteX0" fmla="*/ 1294807 w 1447207"/>
              <a:gd name="connsiteY0" fmla="*/ 3629025 h 3629025"/>
              <a:gd name="connsiteX1" fmla="*/ 789982 w 1447207"/>
              <a:gd name="connsiteY1" fmla="*/ 3390900 h 3629025"/>
              <a:gd name="connsiteX2" fmla="*/ 256582 w 1447207"/>
              <a:gd name="connsiteY2" fmla="*/ 2828925 h 3629025"/>
              <a:gd name="connsiteX3" fmla="*/ 27982 w 1447207"/>
              <a:gd name="connsiteY3" fmla="*/ 2381250 h 3629025"/>
              <a:gd name="connsiteX4" fmla="*/ 27982 w 1447207"/>
              <a:gd name="connsiteY4" fmla="*/ 1876425 h 3629025"/>
              <a:gd name="connsiteX5" fmla="*/ 247057 w 1447207"/>
              <a:gd name="connsiteY5" fmla="*/ 1266825 h 3629025"/>
              <a:gd name="connsiteX6" fmla="*/ 437557 w 1447207"/>
              <a:gd name="connsiteY6" fmla="*/ 838200 h 3629025"/>
              <a:gd name="connsiteX7" fmla="*/ 570907 w 1447207"/>
              <a:gd name="connsiteY7" fmla="*/ 609600 h 3629025"/>
              <a:gd name="connsiteX8" fmla="*/ 1447207 w 1447207"/>
              <a:gd name="connsiteY8" fmla="*/ 0 h 3629025"/>
              <a:gd name="connsiteX0" fmla="*/ 1294807 w 1447207"/>
              <a:gd name="connsiteY0" fmla="*/ 3629025 h 3629025"/>
              <a:gd name="connsiteX1" fmla="*/ 789982 w 1447207"/>
              <a:gd name="connsiteY1" fmla="*/ 3390900 h 3629025"/>
              <a:gd name="connsiteX2" fmla="*/ 256582 w 1447207"/>
              <a:gd name="connsiteY2" fmla="*/ 2828925 h 3629025"/>
              <a:gd name="connsiteX3" fmla="*/ 27982 w 1447207"/>
              <a:gd name="connsiteY3" fmla="*/ 2381250 h 3629025"/>
              <a:gd name="connsiteX4" fmla="*/ 27982 w 1447207"/>
              <a:gd name="connsiteY4" fmla="*/ 1876425 h 3629025"/>
              <a:gd name="connsiteX5" fmla="*/ 247057 w 1447207"/>
              <a:gd name="connsiteY5" fmla="*/ 1266825 h 3629025"/>
              <a:gd name="connsiteX6" fmla="*/ 437557 w 1447207"/>
              <a:gd name="connsiteY6" fmla="*/ 838200 h 3629025"/>
              <a:gd name="connsiteX7" fmla="*/ 570907 w 1447207"/>
              <a:gd name="connsiteY7" fmla="*/ 609600 h 3629025"/>
              <a:gd name="connsiteX8" fmla="*/ 1447207 w 1447207"/>
              <a:gd name="connsiteY8" fmla="*/ 0 h 3629025"/>
              <a:gd name="connsiteX0" fmla="*/ 1294807 w 1447207"/>
              <a:gd name="connsiteY0" fmla="*/ 3629025 h 3629025"/>
              <a:gd name="connsiteX1" fmla="*/ 789982 w 1447207"/>
              <a:gd name="connsiteY1" fmla="*/ 3390900 h 3629025"/>
              <a:gd name="connsiteX2" fmla="*/ 256582 w 1447207"/>
              <a:gd name="connsiteY2" fmla="*/ 2828925 h 3629025"/>
              <a:gd name="connsiteX3" fmla="*/ 27982 w 1447207"/>
              <a:gd name="connsiteY3" fmla="*/ 2381250 h 3629025"/>
              <a:gd name="connsiteX4" fmla="*/ 27982 w 1447207"/>
              <a:gd name="connsiteY4" fmla="*/ 1876425 h 3629025"/>
              <a:gd name="connsiteX5" fmla="*/ 247057 w 1447207"/>
              <a:gd name="connsiteY5" fmla="*/ 1266825 h 3629025"/>
              <a:gd name="connsiteX6" fmla="*/ 399457 w 1447207"/>
              <a:gd name="connsiteY6" fmla="*/ 933450 h 3629025"/>
              <a:gd name="connsiteX7" fmla="*/ 570907 w 1447207"/>
              <a:gd name="connsiteY7" fmla="*/ 609600 h 3629025"/>
              <a:gd name="connsiteX8" fmla="*/ 1447207 w 1447207"/>
              <a:gd name="connsiteY8" fmla="*/ 0 h 3629025"/>
              <a:gd name="connsiteX0" fmla="*/ 1294807 w 1447207"/>
              <a:gd name="connsiteY0" fmla="*/ 3629025 h 3629025"/>
              <a:gd name="connsiteX1" fmla="*/ 789982 w 1447207"/>
              <a:gd name="connsiteY1" fmla="*/ 3390900 h 3629025"/>
              <a:gd name="connsiteX2" fmla="*/ 256582 w 1447207"/>
              <a:gd name="connsiteY2" fmla="*/ 2828925 h 3629025"/>
              <a:gd name="connsiteX3" fmla="*/ 27982 w 1447207"/>
              <a:gd name="connsiteY3" fmla="*/ 2381250 h 3629025"/>
              <a:gd name="connsiteX4" fmla="*/ 27982 w 1447207"/>
              <a:gd name="connsiteY4" fmla="*/ 1876425 h 3629025"/>
              <a:gd name="connsiteX5" fmla="*/ 247057 w 1447207"/>
              <a:gd name="connsiteY5" fmla="*/ 1266825 h 3629025"/>
              <a:gd name="connsiteX6" fmla="*/ 389932 w 1447207"/>
              <a:gd name="connsiteY6" fmla="*/ 933450 h 3629025"/>
              <a:gd name="connsiteX7" fmla="*/ 570907 w 1447207"/>
              <a:gd name="connsiteY7" fmla="*/ 609600 h 3629025"/>
              <a:gd name="connsiteX8" fmla="*/ 1447207 w 1447207"/>
              <a:gd name="connsiteY8" fmla="*/ 0 h 3629025"/>
              <a:gd name="connsiteX0" fmla="*/ 1291632 w 1447207"/>
              <a:gd name="connsiteY0" fmla="*/ 3638550 h 3638550"/>
              <a:gd name="connsiteX1" fmla="*/ 789982 w 1447207"/>
              <a:gd name="connsiteY1" fmla="*/ 3390900 h 3638550"/>
              <a:gd name="connsiteX2" fmla="*/ 256582 w 1447207"/>
              <a:gd name="connsiteY2" fmla="*/ 2828925 h 3638550"/>
              <a:gd name="connsiteX3" fmla="*/ 27982 w 1447207"/>
              <a:gd name="connsiteY3" fmla="*/ 2381250 h 3638550"/>
              <a:gd name="connsiteX4" fmla="*/ 27982 w 1447207"/>
              <a:gd name="connsiteY4" fmla="*/ 1876425 h 3638550"/>
              <a:gd name="connsiteX5" fmla="*/ 247057 w 1447207"/>
              <a:gd name="connsiteY5" fmla="*/ 1266825 h 3638550"/>
              <a:gd name="connsiteX6" fmla="*/ 389932 w 1447207"/>
              <a:gd name="connsiteY6" fmla="*/ 933450 h 3638550"/>
              <a:gd name="connsiteX7" fmla="*/ 570907 w 1447207"/>
              <a:gd name="connsiteY7" fmla="*/ 609600 h 3638550"/>
              <a:gd name="connsiteX8" fmla="*/ 1447207 w 1447207"/>
              <a:gd name="connsiteY8" fmla="*/ 0 h 3638550"/>
              <a:gd name="connsiteX0" fmla="*/ 1472607 w 1472607"/>
              <a:gd name="connsiteY0" fmla="*/ 3721100 h 3721100"/>
              <a:gd name="connsiteX1" fmla="*/ 789982 w 1472607"/>
              <a:gd name="connsiteY1" fmla="*/ 3390900 h 3721100"/>
              <a:gd name="connsiteX2" fmla="*/ 256582 w 1472607"/>
              <a:gd name="connsiteY2" fmla="*/ 2828925 h 3721100"/>
              <a:gd name="connsiteX3" fmla="*/ 27982 w 1472607"/>
              <a:gd name="connsiteY3" fmla="*/ 2381250 h 3721100"/>
              <a:gd name="connsiteX4" fmla="*/ 27982 w 1472607"/>
              <a:gd name="connsiteY4" fmla="*/ 1876425 h 3721100"/>
              <a:gd name="connsiteX5" fmla="*/ 247057 w 1472607"/>
              <a:gd name="connsiteY5" fmla="*/ 1266825 h 3721100"/>
              <a:gd name="connsiteX6" fmla="*/ 389932 w 1472607"/>
              <a:gd name="connsiteY6" fmla="*/ 933450 h 3721100"/>
              <a:gd name="connsiteX7" fmla="*/ 570907 w 1472607"/>
              <a:gd name="connsiteY7" fmla="*/ 609600 h 3721100"/>
              <a:gd name="connsiteX8" fmla="*/ 1447207 w 1472607"/>
              <a:gd name="connsiteY8" fmla="*/ 0 h 3721100"/>
              <a:gd name="connsiteX0" fmla="*/ 1472607 w 1472607"/>
              <a:gd name="connsiteY0" fmla="*/ 3730625 h 3730625"/>
              <a:gd name="connsiteX1" fmla="*/ 789982 w 1472607"/>
              <a:gd name="connsiteY1" fmla="*/ 3390900 h 3730625"/>
              <a:gd name="connsiteX2" fmla="*/ 256582 w 1472607"/>
              <a:gd name="connsiteY2" fmla="*/ 2828925 h 3730625"/>
              <a:gd name="connsiteX3" fmla="*/ 27982 w 1472607"/>
              <a:gd name="connsiteY3" fmla="*/ 2381250 h 3730625"/>
              <a:gd name="connsiteX4" fmla="*/ 27982 w 1472607"/>
              <a:gd name="connsiteY4" fmla="*/ 1876425 h 3730625"/>
              <a:gd name="connsiteX5" fmla="*/ 247057 w 1472607"/>
              <a:gd name="connsiteY5" fmla="*/ 1266825 h 3730625"/>
              <a:gd name="connsiteX6" fmla="*/ 389932 w 1472607"/>
              <a:gd name="connsiteY6" fmla="*/ 933450 h 3730625"/>
              <a:gd name="connsiteX7" fmla="*/ 570907 w 1472607"/>
              <a:gd name="connsiteY7" fmla="*/ 609600 h 3730625"/>
              <a:gd name="connsiteX8" fmla="*/ 1447207 w 1472607"/>
              <a:gd name="connsiteY8" fmla="*/ 0 h 3730625"/>
              <a:gd name="connsiteX0" fmla="*/ 1472607 w 1517545"/>
              <a:gd name="connsiteY0" fmla="*/ 3774587 h 3774587"/>
              <a:gd name="connsiteX1" fmla="*/ 789982 w 1517545"/>
              <a:gd name="connsiteY1" fmla="*/ 3434862 h 3774587"/>
              <a:gd name="connsiteX2" fmla="*/ 256582 w 1517545"/>
              <a:gd name="connsiteY2" fmla="*/ 2872887 h 3774587"/>
              <a:gd name="connsiteX3" fmla="*/ 27982 w 1517545"/>
              <a:gd name="connsiteY3" fmla="*/ 2425212 h 3774587"/>
              <a:gd name="connsiteX4" fmla="*/ 27982 w 1517545"/>
              <a:gd name="connsiteY4" fmla="*/ 1920387 h 3774587"/>
              <a:gd name="connsiteX5" fmla="*/ 247057 w 1517545"/>
              <a:gd name="connsiteY5" fmla="*/ 1310787 h 3774587"/>
              <a:gd name="connsiteX6" fmla="*/ 389932 w 1517545"/>
              <a:gd name="connsiteY6" fmla="*/ 977412 h 3774587"/>
              <a:gd name="connsiteX7" fmla="*/ 570907 w 1517545"/>
              <a:gd name="connsiteY7" fmla="*/ 653562 h 3774587"/>
              <a:gd name="connsiteX8" fmla="*/ 1517545 w 1517545"/>
              <a:gd name="connsiteY8" fmla="*/ 0 h 377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7545" h="3774587">
                <a:moveTo>
                  <a:pt x="1472607" y="3774587"/>
                </a:moveTo>
                <a:cubicBezTo>
                  <a:pt x="1306713" y="3722199"/>
                  <a:pt x="992653" y="3585145"/>
                  <a:pt x="789982" y="3434862"/>
                </a:cubicBezTo>
                <a:cubicBezTo>
                  <a:pt x="587311" y="3284579"/>
                  <a:pt x="383582" y="3041162"/>
                  <a:pt x="256582" y="2872887"/>
                </a:cubicBezTo>
                <a:cubicBezTo>
                  <a:pt x="129582" y="2704612"/>
                  <a:pt x="66082" y="2583962"/>
                  <a:pt x="27982" y="2425212"/>
                </a:cubicBezTo>
                <a:cubicBezTo>
                  <a:pt x="-10118" y="2266462"/>
                  <a:pt x="-8530" y="2106124"/>
                  <a:pt x="27982" y="1920387"/>
                </a:cubicBezTo>
                <a:cubicBezTo>
                  <a:pt x="64494" y="1734650"/>
                  <a:pt x="186732" y="1467949"/>
                  <a:pt x="247057" y="1310787"/>
                </a:cubicBezTo>
                <a:cubicBezTo>
                  <a:pt x="307382" y="1153625"/>
                  <a:pt x="335957" y="1086949"/>
                  <a:pt x="389932" y="977412"/>
                </a:cubicBezTo>
                <a:cubicBezTo>
                  <a:pt x="443907" y="867875"/>
                  <a:pt x="440732" y="859937"/>
                  <a:pt x="570907" y="653562"/>
                </a:cubicBezTo>
                <a:cubicBezTo>
                  <a:pt x="739182" y="513862"/>
                  <a:pt x="1154007" y="239712"/>
                  <a:pt x="1517545" y="0"/>
                </a:cubicBezTo>
              </a:path>
            </a:pathLst>
          </a:custGeom>
          <a:ln w="28575">
            <a:solidFill>
              <a:schemeClr val="accent4">
                <a:lumMod val="75000"/>
              </a:schemeClr>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fr-CA">
              <a:solidFill>
                <a:schemeClr val="tx1"/>
              </a:solidFill>
            </a:endParaRPr>
          </a:p>
        </p:txBody>
      </p:sp>
      <p:sp>
        <p:nvSpPr>
          <p:cNvPr id="26" name="Forme libre : forme 25">
            <a:extLst>
              <a:ext uri="{FF2B5EF4-FFF2-40B4-BE49-F238E27FC236}">
                <a16:creationId xmlns:a16="http://schemas.microsoft.com/office/drawing/2014/main" id="{7A909593-15A9-2AA1-11C9-FE6E51AB8969}"/>
              </a:ext>
            </a:extLst>
          </p:cNvPr>
          <p:cNvSpPr/>
          <p:nvPr/>
        </p:nvSpPr>
        <p:spPr>
          <a:xfrm>
            <a:off x="1603375" y="5153025"/>
            <a:ext cx="5016500" cy="1739900"/>
          </a:xfrm>
          <a:custGeom>
            <a:avLst/>
            <a:gdLst>
              <a:gd name="connsiteX0" fmla="*/ 0 w 4972050"/>
              <a:gd name="connsiteY0" fmla="*/ 0 h 1714500"/>
              <a:gd name="connsiteX1" fmla="*/ 3276600 w 4972050"/>
              <a:gd name="connsiteY1" fmla="*/ 409575 h 1714500"/>
              <a:gd name="connsiteX2" fmla="*/ 4191000 w 4972050"/>
              <a:gd name="connsiteY2" fmla="*/ 771525 h 1714500"/>
              <a:gd name="connsiteX3" fmla="*/ 4972050 w 4972050"/>
              <a:gd name="connsiteY3" fmla="*/ 1714500 h 1714500"/>
              <a:gd name="connsiteX0" fmla="*/ 0 w 4972050"/>
              <a:gd name="connsiteY0" fmla="*/ 0 h 1714500"/>
              <a:gd name="connsiteX1" fmla="*/ 3276600 w 4972050"/>
              <a:gd name="connsiteY1" fmla="*/ 409575 h 1714500"/>
              <a:gd name="connsiteX2" fmla="*/ 4213225 w 4972050"/>
              <a:gd name="connsiteY2" fmla="*/ 774700 h 1714500"/>
              <a:gd name="connsiteX3" fmla="*/ 4972050 w 4972050"/>
              <a:gd name="connsiteY3" fmla="*/ 1714500 h 1714500"/>
              <a:gd name="connsiteX0" fmla="*/ 0 w 4972050"/>
              <a:gd name="connsiteY0" fmla="*/ 0 h 1714500"/>
              <a:gd name="connsiteX1" fmla="*/ 3276600 w 4972050"/>
              <a:gd name="connsiteY1" fmla="*/ 409575 h 1714500"/>
              <a:gd name="connsiteX2" fmla="*/ 4213225 w 4972050"/>
              <a:gd name="connsiteY2" fmla="*/ 774700 h 1714500"/>
              <a:gd name="connsiteX3" fmla="*/ 4972050 w 4972050"/>
              <a:gd name="connsiteY3" fmla="*/ 1714500 h 1714500"/>
              <a:gd name="connsiteX0" fmla="*/ 0 w 4972050"/>
              <a:gd name="connsiteY0" fmla="*/ 0 h 1714500"/>
              <a:gd name="connsiteX1" fmla="*/ 3276600 w 4972050"/>
              <a:gd name="connsiteY1" fmla="*/ 409575 h 1714500"/>
              <a:gd name="connsiteX2" fmla="*/ 4213225 w 4972050"/>
              <a:gd name="connsiteY2" fmla="*/ 774700 h 1714500"/>
              <a:gd name="connsiteX3" fmla="*/ 4972050 w 4972050"/>
              <a:gd name="connsiteY3" fmla="*/ 1714500 h 1714500"/>
              <a:gd name="connsiteX0" fmla="*/ 0 w 4972050"/>
              <a:gd name="connsiteY0" fmla="*/ 0 h 1714500"/>
              <a:gd name="connsiteX1" fmla="*/ 3276600 w 4972050"/>
              <a:gd name="connsiteY1" fmla="*/ 409575 h 1714500"/>
              <a:gd name="connsiteX2" fmla="*/ 4213225 w 4972050"/>
              <a:gd name="connsiteY2" fmla="*/ 774700 h 1714500"/>
              <a:gd name="connsiteX3" fmla="*/ 4972050 w 4972050"/>
              <a:gd name="connsiteY3" fmla="*/ 1714500 h 1714500"/>
              <a:gd name="connsiteX0" fmla="*/ 0 w 4972050"/>
              <a:gd name="connsiteY0" fmla="*/ 0 h 1714500"/>
              <a:gd name="connsiteX1" fmla="*/ 3276600 w 4972050"/>
              <a:gd name="connsiteY1" fmla="*/ 409575 h 1714500"/>
              <a:gd name="connsiteX2" fmla="*/ 4213225 w 4972050"/>
              <a:gd name="connsiteY2" fmla="*/ 774700 h 1714500"/>
              <a:gd name="connsiteX3" fmla="*/ 4972050 w 4972050"/>
              <a:gd name="connsiteY3" fmla="*/ 1714500 h 1714500"/>
              <a:gd name="connsiteX0" fmla="*/ 0 w 4972050"/>
              <a:gd name="connsiteY0" fmla="*/ 0 h 1714500"/>
              <a:gd name="connsiteX1" fmla="*/ 3314700 w 4972050"/>
              <a:gd name="connsiteY1" fmla="*/ 384175 h 1714500"/>
              <a:gd name="connsiteX2" fmla="*/ 4213225 w 4972050"/>
              <a:gd name="connsiteY2" fmla="*/ 774700 h 1714500"/>
              <a:gd name="connsiteX3" fmla="*/ 4972050 w 4972050"/>
              <a:gd name="connsiteY3" fmla="*/ 1714500 h 1714500"/>
              <a:gd name="connsiteX0" fmla="*/ 0 w 4959350"/>
              <a:gd name="connsiteY0" fmla="*/ 0 h 1765300"/>
              <a:gd name="connsiteX1" fmla="*/ 3302000 w 4959350"/>
              <a:gd name="connsiteY1" fmla="*/ 434975 h 1765300"/>
              <a:gd name="connsiteX2" fmla="*/ 4200525 w 4959350"/>
              <a:gd name="connsiteY2" fmla="*/ 825500 h 1765300"/>
              <a:gd name="connsiteX3" fmla="*/ 4959350 w 4959350"/>
              <a:gd name="connsiteY3" fmla="*/ 1765300 h 1765300"/>
              <a:gd name="connsiteX0" fmla="*/ 0 w 4959350"/>
              <a:gd name="connsiteY0" fmla="*/ 0 h 1765300"/>
              <a:gd name="connsiteX1" fmla="*/ 3302000 w 4959350"/>
              <a:gd name="connsiteY1" fmla="*/ 434975 h 1765300"/>
              <a:gd name="connsiteX2" fmla="*/ 4200525 w 4959350"/>
              <a:gd name="connsiteY2" fmla="*/ 825500 h 1765300"/>
              <a:gd name="connsiteX3" fmla="*/ 4959350 w 4959350"/>
              <a:gd name="connsiteY3" fmla="*/ 1765300 h 1765300"/>
              <a:gd name="connsiteX0" fmla="*/ 0 w 4959350"/>
              <a:gd name="connsiteY0" fmla="*/ 0 h 1765300"/>
              <a:gd name="connsiteX1" fmla="*/ 3302000 w 4959350"/>
              <a:gd name="connsiteY1" fmla="*/ 434975 h 1765300"/>
              <a:gd name="connsiteX2" fmla="*/ 4257675 w 4959350"/>
              <a:gd name="connsiteY2" fmla="*/ 809625 h 1765300"/>
              <a:gd name="connsiteX3" fmla="*/ 4959350 w 4959350"/>
              <a:gd name="connsiteY3" fmla="*/ 1765300 h 1765300"/>
              <a:gd name="connsiteX0" fmla="*/ 0 w 4959350"/>
              <a:gd name="connsiteY0" fmla="*/ 0 h 1765300"/>
              <a:gd name="connsiteX1" fmla="*/ 3308350 w 4959350"/>
              <a:gd name="connsiteY1" fmla="*/ 425450 h 1765300"/>
              <a:gd name="connsiteX2" fmla="*/ 4257675 w 4959350"/>
              <a:gd name="connsiteY2" fmla="*/ 809625 h 1765300"/>
              <a:gd name="connsiteX3" fmla="*/ 4959350 w 4959350"/>
              <a:gd name="connsiteY3" fmla="*/ 1765300 h 1765300"/>
              <a:gd name="connsiteX0" fmla="*/ 0 w 4959350"/>
              <a:gd name="connsiteY0" fmla="*/ 0 h 1765300"/>
              <a:gd name="connsiteX1" fmla="*/ 3308350 w 4959350"/>
              <a:gd name="connsiteY1" fmla="*/ 425450 h 1765300"/>
              <a:gd name="connsiteX2" fmla="*/ 4257675 w 4959350"/>
              <a:gd name="connsiteY2" fmla="*/ 809625 h 1765300"/>
              <a:gd name="connsiteX3" fmla="*/ 4959350 w 4959350"/>
              <a:gd name="connsiteY3" fmla="*/ 1765300 h 1765300"/>
              <a:gd name="connsiteX0" fmla="*/ 0 w 5016500"/>
              <a:gd name="connsiteY0" fmla="*/ 0 h 1739900"/>
              <a:gd name="connsiteX1" fmla="*/ 3308350 w 5016500"/>
              <a:gd name="connsiteY1" fmla="*/ 425450 h 1739900"/>
              <a:gd name="connsiteX2" fmla="*/ 4257675 w 5016500"/>
              <a:gd name="connsiteY2" fmla="*/ 809625 h 1739900"/>
              <a:gd name="connsiteX3" fmla="*/ 5016500 w 5016500"/>
              <a:gd name="connsiteY3" fmla="*/ 1739900 h 1739900"/>
              <a:gd name="connsiteX0" fmla="*/ 0 w 5016500"/>
              <a:gd name="connsiteY0" fmla="*/ 0 h 1739900"/>
              <a:gd name="connsiteX1" fmla="*/ 3308350 w 5016500"/>
              <a:gd name="connsiteY1" fmla="*/ 425450 h 1739900"/>
              <a:gd name="connsiteX2" fmla="*/ 4257675 w 5016500"/>
              <a:gd name="connsiteY2" fmla="*/ 809625 h 1739900"/>
              <a:gd name="connsiteX3" fmla="*/ 5016500 w 5016500"/>
              <a:gd name="connsiteY3" fmla="*/ 1739900 h 1739900"/>
              <a:gd name="connsiteX0" fmla="*/ 0 w 5016500"/>
              <a:gd name="connsiteY0" fmla="*/ 0 h 1739900"/>
              <a:gd name="connsiteX1" fmla="*/ 3308350 w 5016500"/>
              <a:gd name="connsiteY1" fmla="*/ 425450 h 1739900"/>
              <a:gd name="connsiteX2" fmla="*/ 4257675 w 5016500"/>
              <a:gd name="connsiteY2" fmla="*/ 809625 h 1739900"/>
              <a:gd name="connsiteX3" fmla="*/ 5016500 w 5016500"/>
              <a:gd name="connsiteY3" fmla="*/ 1739900 h 1739900"/>
              <a:gd name="connsiteX0" fmla="*/ 0 w 5016500"/>
              <a:gd name="connsiteY0" fmla="*/ 0 h 1739900"/>
              <a:gd name="connsiteX1" fmla="*/ 3308350 w 5016500"/>
              <a:gd name="connsiteY1" fmla="*/ 425450 h 1739900"/>
              <a:gd name="connsiteX2" fmla="*/ 4279900 w 5016500"/>
              <a:gd name="connsiteY2" fmla="*/ 850900 h 1739900"/>
              <a:gd name="connsiteX3" fmla="*/ 5016500 w 5016500"/>
              <a:gd name="connsiteY3" fmla="*/ 1739900 h 1739900"/>
              <a:gd name="connsiteX0" fmla="*/ 0 w 5016500"/>
              <a:gd name="connsiteY0" fmla="*/ 0 h 1739900"/>
              <a:gd name="connsiteX1" fmla="*/ 3308350 w 5016500"/>
              <a:gd name="connsiteY1" fmla="*/ 425450 h 1739900"/>
              <a:gd name="connsiteX2" fmla="*/ 4279900 w 5016500"/>
              <a:gd name="connsiteY2" fmla="*/ 850900 h 1739900"/>
              <a:gd name="connsiteX3" fmla="*/ 5016500 w 5016500"/>
              <a:gd name="connsiteY3" fmla="*/ 1739900 h 1739900"/>
              <a:gd name="connsiteX0" fmla="*/ 0 w 5016500"/>
              <a:gd name="connsiteY0" fmla="*/ 0 h 1739900"/>
              <a:gd name="connsiteX1" fmla="*/ 3308350 w 5016500"/>
              <a:gd name="connsiteY1" fmla="*/ 425450 h 1739900"/>
              <a:gd name="connsiteX2" fmla="*/ 4279900 w 5016500"/>
              <a:gd name="connsiteY2" fmla="*/ 850900 h 1739900"/>
              <a:gd name="connsiteX3" fmla="*/ 5016500 w 5016500"/>
              <a:gd name="connsiteY3" fmla="*/ 1739900 h 1739900"/>
              <a:gd name="connsiteX0" fmla="*/ 0 w 5016500"/>
              <a:gd name="connsiteY0" fmla="*/ 0 h 1739900"/>
              <a:gd name="connsiteX1" fmla="*/ 3308350 w 5016500"/>
              <a:gd name="connsiteY1" fmla="*/ 425450 h 1739900"/>
              <a:gd name="connsiteX2" fmla="*/ 4279900 w 5016500"/>
              <a:gd name="connsiteY2" fmla="*/ 850900 h 1739900"/>
              <a:gd name="connsiteX3" fmla="*/ 5016500 w 5016500"/>
              <a:gd name="connsiteY3" fmla="*/ 1739900 h 1739900"/>
            </a:gdLst>
            <a:ahLst/>
            <a:cxnLst>
              <a:cxn ang="0">
                <a:pos x="connsiteX0" y="connsiteY0"/>
              </a:cxn>
              <a:cxn ang="0">
                <a:pos x="connsiteX1" y="connsiteY1"/>
              </a:cxn>
              <a:cxn ang="0">
                <a:pos x="connsiteX2" y="connsiteY2"/>
              </a:cxn>
              <a:cxn ang="0">
                <a:pos x="connsiteX3" y="connsiteY3"/>
              </a:cxn>
            </a:cxnLst>
            <a:rect l="l" t="t" r="r" b="b"/>
            <a:pathLst>
              <a:path w="5016500" h="1739900">
                <a:moveTo>
                  <a:pt x="0" y="0"/>
                </a:moveTo>
                <a:cubicBezTo>
                  <a:pt x="1289050" y="207169"/>
                  <a:pt x="2595033" y="283633"/>
                  <a:pt x="3308350" y="425450"/>
                </a:cubicBezTo>
                <a:cubicBezTo>
                  <a:pt x="4021667" y="567267"/>
                  <a:pt x="3962400" y="598488"/>
                  <a:pt x="4279900" y="850900"/>
                </a:cubicBezTo>
                <a:cubicBezTo>
                  <a:pt x="4549775" y="1131887"/>
                  <a:pt x="4767262" y="1377156"/>
                  <a:pt x="5016500" y="1739900"/>
                </a:cubicBezTo>
              </a:path>
            </a:pathLst>
          </a:custGeom>
          <a:ln w="28575">
            <a:solidFill>
              <a:schemeClr val="accent4">
                <a:lumMod val="75000"/>
              </a:schemeClr>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fr-CA">
              <a:solidFill>
                <a:schemeClr val="tx1"/>
              </a:solidFill>
            </a:endParaRPr>
          </a:p>
        </p:txBody>
      </p:sp>
      <p:sp>
        <p:nvSpPr>
          <p:cNvPr id="3" name="Étoile : 5 branches 2">
            <a:extLst>
              <a:ext uri="{FF2B5EF4-FFF2-40B4-BE49-F238E27FC236}">
                <a16:creationId xmlns:a16="http://schemas.microsoft.com/office/drawing/2014/main" id="{83967B29-1B72-F6C8-1E4A-4A1A807B01FE}"/>
              </a:ext>
            </a:extLst>
          </p:cNvPr>
          <p:cNvSpPr/>
          <p:nvPr/>
        </p:nvSpPr>
        <p:spPr>
          <a:xfrm>
            <a:off x="5399942" y="1808595"/>
            <a:ext cx="144585" cy="1630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5" name="Forme libre : forme 44">
            <a:extLst>
              <a:ext uri="{FF2B5EF4-FFF2-40B4-BE49-F238E27FC236}">
                <a16:creationId xmlns:a16="http://schemas.microsoft.com/office/drawing/2014/main" id="{3B4AD565-705E-E78A-F63F-9C09281E6BF5}"/>
              </a:ext>
            </a:extLst>
          </p:cNvPr>
          <p:cNvSpPr/>
          <p:nvPr/>
        </p:nvSpPr>
        <p:spPr>
          <a:xfrm>
            <a:off x="4616449" y="5343524"/>
            <a:ext cx="133350" cy="180975"/>
          </a:xfrm>
          <a:custGeom>
            <a:avLst/>
            <a:gdLst>
              <a:gd name="connsiteX0" fmla="*/ 66675 w 129063"/>
              <a:gd name="connsiteY0" fmla="*/ 0 h 190500"/>
              <a:gd name="connsiteX1" fmla="*/ 127000 w 129063"/>
              <a:gd name="connsiteY1" fmla="*/ 120650 h 190500"/>
              <a:gd name="connsiteX2" fmla="*/ 0 w 129063"/>
              <a:gd name="connsiteY2" fmla="*/ 190500 h 190500"/>
              <a:gd name="connsiteX0" fmla="*/ 66675 w 108566"/>
              <a:gd name="connsiteY0" fmla="*/ 0 h 190500"/>
              <a:gd name="connsiteX1" fmla="*/ 104775 w 108566"/>
              <a:gd name="connsiteY1" fmla="*/ 117475 h 190500"/>
              <a:gd name="connsiteX2" fmla="*/ 0 w 108566"/>
              <a:gd name="connsiteY2" fmla="*/ 190500 h 190500"/>
              <a:gd name="connsiteX0" fmla="*/ 98425 w 140316"/>
              <a:gd name="connsiteY0" fmla="*/ 0 h 180975"/>
              <a:gd name="connsiteX1" fmla="*/ 136525 w 140316"/>
              <a:gd name="connsiteY1" fmla="*/ 117475 h 180975"/>
              <a:gd name="connsiteX2" fmla="*/ 0 w 140316"/>
              <a:gd name="connsiteY2" fmla="*/ 180975 h 180975"/>
              <a:gd name="connsiteX0" fmla="*/ 98425 w 145960"/>
              <a:gd name="connsiteY0" fmla="*/ 0 h 180975"/>
              <a:gd name="connsiteX1" fmla="*/ 142875 w 145960"/>
              <a:gd name="connsiteY1" fmla="*/ 123825 h 180975"/>
              <a:gd name="connsiteX2" fmla="*/ 0 w 145960"/>
              <a:gd name="connsiteY2" fmla="*/ 180975 h 180975"/>
              <a:gd name="connsiteX0" fmla="*/ 98425 w 145960"/>
              <a:gd name="connsiteY0" fmla="*/ 0 h 180975"/>
              <a:gd name="connsiteX1" fmla="*/ 142875 w 145960"/>
              <a:gd name="connsiteY1" fmla="*/ 123825 h 180975"/>
              <a:gd name="connsiteX2" fmla="*/ 0 w 145960"/>
              <a:gd name="connsiteY2" fmla="*/ 180975 h 180975"/>
              <a:gd name="connsiteX0" fmla="*/ 98425 w 142875"/>
              <a:gd name="connsiteY0" fmla="*/ 0 h 180975"/>
              <a:gd name="connsiteX1" fmla="*/ 142875 w 142875"/>
              <a:gd name="connsiteY1" fmla="*/ 123825 h 180975"/>
              <a:gd name="connsiteX2" fmla="*/ 0 w 142875"/>
              <a:gd name="connsiteY2" fmla="*/ 180975 h 180975"/>
              <a:gd name="connsiteX0" fmla="*/ 98425 w 133350"/>
              <a:gd name="connsiteY0" fmla="*/ 0 h 180975"/>
              <a:gd name="connsiteX1" fmla="*/ 133350 w 133350"/>
              <a:gd name="connsiteY1" fmla="*/ 117475 h 180975"/>
              <a:gd name="connsiteX2" fmla="*/ 0 w 133350"/>
              <a:gd name="connsiteY2" fmla="*/ 180975 h 180975"/>
            </a:gdLst>
            <a:ahLst/>
            <a:cxnLst>
              <a:cxn ang="0">
                <a:pos x="connsiteX0" y="connsiteY0"/>
              </a:cxn>
              <a:cxn ang="0">
                <a:pos x="connsiteX1" y="connsiteY1"/>
              </a:cxn>
              <a:cxn ang="0">
                <a:pos x="connsiteX2" y="connsiteY2"/>
              </a:cxn>
            </a:cxnLst>
            <a:rect l="l" t="t" r="r" b="b"/>
            <a:pathLst>
              <a:path w="133350" h="180975">
                <a:moveTo>
                  <a:pt x="98425" y="0"/>
                </a:moveTo>
                <a:cubicBezTo>
                  <a:pt x="134143" y="44450"/>
                  <a:pt x="131762" y="85725"/>
                  <a:pt x="133350" y="117475"/>
                </a:cubicBezTo>
                <a:cubicBezTo>
                  <a:pt x="87313" y="180975"/>
                  <a:pt x="57944" y="161925"/>
                  <a:pt x="0" y="180975"/>
                </a:cubicBezTo>
              </a:path>
            </a:pathLst>
          </a:custGeom>
          <a:ln w="28575">
            <a:solidFill>
              <a:schemeClr val="accent4">
                <a:lumMod val="75000"/>
              </a:schemeClr>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fr-CA">
              <a:solidFill>
                <a:schemeClr val="tx1"/>
              </a:solidFill>
            </a:endParaRPr>
          </a:p>
        </p:txBody>
      </p:sp>
      <p:grpSp>
        <p:nvGrpSpPr>
          <p:cNvPr id="23" name="Groupe 22">
            <a:extLst>
              <a:ext uri="{FF2B5EF4-FFF2-40B4-BE49-F238E27FC236}">
                <a16:creationId xmlns:a16="http://schemas.microsoft.com/office/drawing/2014/main" id="{3F16F97E-7C3F-8475-F57B-60EB8A897622}"/>
              </a:ext>
            </a:extLst>
          </p:cNvPr>
          <p:cNvGrpSpPr/>
          <p:nvPr/>
        </p:nvGrpSpPr>
        <p:grpSpPr>
          <a:xfrm>
            <a:off x="9515474" y="4740745"/>
            <a:ext cx="2367755" cy="1328341"/>
            <a:chOff x="9098755" y="4261830"/>
            <a:chExt cx="2794000" cy="1567470"/>
          </a:xfrm>
        </p:grpSpPr>
        <p:pic>
          <p:nvPicPr>
            <p:cNvPr id="18" name="Image 17">
              <a:extLst>
                <a:ext uri="{FF2B5EF4-FFF2-40B4-BE49-F238E27FC236}">
                  <a16:creationId xmlns:a16="http://schemas.microsoft.com/office/drawing/2014/main" id="{292BBF64-2AC6-BD62-9205-71DECE0D9997}"/>
                </a:ext>
              </a:extLst>
            </p:cNvPr>
            <p:cNvPicPr>
              <a:picLocks noChangeAspect="1"/>
            </p:cNvPicPr>
            <p:nvPr/>
          </p:nvPicPr>
          <p:blipFill>
            <a:blip r:embed="rId3">
              <a:alphaModFix amt="50000"/>
            </a:blip>
            <a:stretch>
              <a:fillRect/>
            </a:stretch>
          </p:blipFill>
          <p:spPr>
            <a:xfrm>
              <a:off x="9098755" y="4261830"/>
              <a:ext cx="2794000" cy="1567470"/>
            </a:xfrm>
            <a:prstGeom prst="rect">
              <a:avLst/>
            </a:prstGeom>
            <a:ln>
              <a:solidFill>
                <a:schemeClr val="tx1"/>
              </a:solidFill>
            </a:ln>
          </p:spPr>
        </p:pic>
        <p:sp>
          <p:nvSpPr>
            <p:cNvPr id="19" name="Forme libre : forme 18">
              <a:extLst>
                <a:ext uri="{FF2B5EF4-FFF2-40B4-BE49-F238E27FC236}">
                  <a16:creationId xmlns:a16="http://schemas.microsoft.com/office/drawing/2014/main" id="{F2382C0E-9F82-96D2-1C0C-59E7354C6C67}"/>
                </a:ext>
              </a:extLst>
            </p:cNvPr>
            <p:cNvSpPr/>
            <p:nvPr/>
          </p:nvSpPr>
          <p:spPr>
            <a:xfrm>
              <a:off x="10222230" y="4582160"/>
              <a:ext cx="1355273" cy="1216218"/>
            </a:xfrm>
            <a:custGeom>
              <a:avLst/>
              <a:gdLst>
                <a:gd name="connsiteX0" fmla="*/ 1148080 w 1245812"/>
                <a:gd name="connsiteY0" fmla="*/ 924560 h 1139599"/>
                <a:gd name="connsiteX1" fmla="*/ 1244600 w 1245812"/>
                <a:gd name="connsiteY1" fmla="*/ 990600 h 1139599"/>
                <a:gd name="connsiteX2" fmla="*/ 1188720 w 1245812"/>
                <a:gd name="connsiteY2" fmla="*/ 1082040 h 1139599"/>
                <a:gd name="connsiteX3" fmla="*/ 1000760 w 1245812"/>
                <a:gd name="connsiteY3" fmla="*/ 1046480 h 1139599"/>
                <a:gd name="connsiteX4" fmla="*/ 0 w 1245812"/>
                <a:gd name="connsiteY4" fmla="*/ 0 h 1139599"/>
                <a:gd name="connsiteX0" fmla="*/ 1148080 w 1244706"/>
                <a:gd name="connsiteY0" fmla="*/ 924560 h 1128741"/>
                <a:gd name="connsiteX1" fmla="*/ 1244600 w 1244706"/>
                <a:gd name="connsiteY1" fmla="*/ 990600 h 1128741"/>
                <a:gd name="connsiteX2" fmla="*/ 1163320 w 1244706"/>
                <a:gd name="connsiteY2" fmla="*/ 1046480 h 1128741"/>
                <a:gd name="connsiteX3" fmla="*/ 1000760 w 1244706"/>
                <a:gd name="connsiteY3" fmla="*/ 1046480 h 1128741"/>
                <a:gd name="connsiteX4" fmla="*/ 0 w 1244706"/>
                <a:gd name="connsiteY4" fmla="*/ 0 h 1128741"/>
                <a:gd name="connsiteX0" fmla="*/ 1148080 w 1244783"/>
                <a:gd name="connsiteY0" fmla="*/ 924560 h 1048578"/>
                <a:gd name="connsiteX1" fmla="*/ 1244600 w 1244783"/>
                <a:gd name="connsiteY1" fmla="*/ 990600 h 1048578"/>
                <a:gd name="connsiteX2" fmla="*/ 1163320 w 1244783"/>
                <a:gd name="connsiteY2" fmla="*/ 1046480 h 1048578"/>
                <a:gd name="connsiteX3" fmla="*/ 883920 w 1244783"/>
                <a:gd name="connsiteY3" fmla="*/ 914400 h 1048578"/>
                <a:gd name="connsiteX4" fmla="*/ 0 w 1244783"/>
                <a:gd name="connsiteY4" fmla="*/ 0 h 1048578"/>
                <a:gd name="connsiteX0" fmla="*/ 1258570 w 1355273"/>
                <a:gd name="connsiteY0" fmla="*/ 1092200 h 1216218"/>
                <a:gd name="connsiteX1" fmla="*/ 1355090 w 1355273"/>
                <a:gd name="connsiteY1" fmla="*/ 1158240 h 1216218"/>
                <a:gd name="connsiteX2" fmla="*/ 1273810 w 1355273"/>
                <a:gd name="connsiteY2" fmla="*/ 1214120 h 1216218"/>
                <a:gd name="connsiteX3" fmla="*/ 994410 w 1355273"/>
                <a:gd name="connsiteY3" fmla="*/ 1082040 h 1216218"/>
                <a:gd name="connsiteX4" fmla="*/ 0 w 1355273"/>
                <a:gd name="connsiteY4" fmla="*/ 0 h 1216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73" h="1216218">
                  <a:moveTo>
                    <a:pt x="1258570" y="1092200"/>
                  </a:moveTo>
                  <a:cubicBezTo>
                    <a:pt x="1303443" y="1112096"/>
                    <a:pt x="1352550" y="1137920"/>
                    <a:pt x="1355090" y="1158240"/>
                  </a:cubicBezTo>
                  <a:cubicBezTo>
                    <a:pt x="1357630" y="1178560"/>
                    <a:pt x="1333923" y="1226820"/>
                    <a:pt x="1273810" y="1214120"/>
                  </a:cubicBezTo>
                  <a:cubicBezTo>
                    <a:pt x="1213697" y="1201420"/>
                    <a:pt x="1192530" y="1262380"/>
                    <a:pt x="994410" y="1082040"/>
                  </a:cubicBezTo>
                  <a:cubicBezTo>
                    <a:pt x="796290" y="901700"/>
                    <a:pt x="401320" y="433070"/>
                    <a:pt x="0" y="0"/>
                  </a:cubicBezTo>
                </a:path>
              </a:pathLst>
            </a:custGeom>
            <a:ln w="9525">
              <a:solidFill>
                <a:schemeClr val="accent4">
                  <a:lumMod val="75000"/>
                </a:schemeClr>
              </a:solidFill>
              <a:prstDash val="sysDash"/>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fr-CA" dirty="0">
                <a:solidFill>
                  <a:schemeClr val="tx1"/>
                </a:solidFill>
              </a:endParaRPr>
            </a:p>
          </p:txBody>
        </p:sp>
      </p:grpSp>
      <p:sp>
        <p:nvSpPr>
          <p:cNvPr id="4" name="Titre 1">
            <a:extLst>
              <a:ext uri="{FF2B5EF4-FFF2-40B4-BE49-F238E27FC236}">
                <a16:creationId xmlns:a16="http://schemas.microsoft.com/office/drawing/2014/main" id="{5E75DF40-6143-5BBE-E114-694B021AA06C}"/>
              </a:ext>
            </a:extLst>
          </p:cNvPr>
          <p:cNvSpPr txBox="1">
            <a:spLocks/>
          </p:cNvSpPr>
          <p:nvPr/>
        </p:nvSpPr>
        <p:spPr bwMode="black">
          <a:xfrm>
            <a:off x="2981325" y="2382259"/>
            <a:ext cx="7334249" cy="2180684"/>
          </a:xfrm>
          <a:prstGeom prst="rect">
            <a:avLst/>
          </a:prstGeom>
          <a:solidFill>
            <a:srgbClr val="FFFFFF">
              <a:alpha val="89000"/>
            </a:srgbClr>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gn="just"/>
            <a:r>
              <a:rPr lang="fr-CA" sz="1700" cap="none" dirty="0"/>
              <a:t>Réaménagement de l’entrée du port de C-A-M, en créant un chemin piétonnier et une piste cyclable menant à une place publique qui servira comme point de départ d’une route verte réaménagée avec des dispositifs qui diminuent l’érosion tels que l’enrochement de berges, la recharge de sable ou la végétalisation et identifiée par des murets construits à partir des roches brise-lames naturels ou artificiels, situées à l’intersection des voies principales et présentes dans les arrêts du parcours.</a:t>
            </a:r>
          </a:p>
        </p:txBody>
      </p:sp>
    </p:spTree>
    <p:extLst>
      <p:ext uri="{BB962C8B-B14F-4D97-AF65-F5344CB8AC3E}">
        <p14:creationId xmlns:p14="http://schemas.microsoft.com/office/powerpoint/2010/main" val="1317723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3DE9B-ABFE-2123-9D5F-36947461FF4C}"/>
              </a:ext>
            </a:extLst>
          </p:cNvPr>
          <p:cNvSpPr>
            <a:spLocks noGrp="1"/>
          </p:cNvSpPr>
          <p:nvPr>
            <p:ph type="title"/>
          </p:nvPr>
        </p:nvSpPr>
        <p:spPr/>
        <p:txBody>
          <a:bodyPr/>
          <a:lstStyle/>
          <a:p>
            <a:r>
              <a:rPr lang="fr-CA" dirty="0"/>
              <a:t>LE SITE</a:t>
            </a:r>
          </a:p>
        </p:txBody>
      </p:sp>
      <p:pic>
        <p:nvPicPr>
          <p:cNvPr id="8" name="Espace réservé du contenu 7" descr="Une image contenant ciel, extérieur, eau&#10;&#10;Description générée automatiquement">
            <a:extLst>
              <a:ext uri="{FF2B5EF4-FFF2-40B4-BE49-F238E27FC236}">
                <a16:creationId xmlns:a16="http://schemas.microsoft.com/office/drawing/2014/main" id="{09F8631D-3C0B-6A1D-A952-BF71D3F109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8822" y="1454232"/>
            <a:ext cx="5560279" cy="3706852"/>
          </a:xfrm>
        </p:spPr>
      </p:pic>
      <p:sp>
        <p:nvSpPr>
          <p:cNvPr id="4" name="Espace réservé du texte 3">
            <a:extLst>
              <a:ext uri="{FF2B5EF4-FFF2-40B4-BE49-F238E27FC236}">
                <a16:creationId xmlns:a16="http://schemas.microsoft.com/office/drawing/2014/main" id="{280ACD8D-0374-4BF2-B0E2-B1C8C01C685A}"/>
              </a:ext>
            </a:extLst>
          </p:cNvPr>
          <p:cNvSpPr>
            <a:spLocks noGrp="1"/>
          </p:cNvSpPr>
          <p:nvPr>
            <p:ph type="body" sz="half" idx="2"/>
          </p:nvPr>
        </p:nvSpPr>
        <p:spPr/>
        <p:txBody>
          <a:bodyPr>
            <a:normAutofit/>
          </a:bodyPr>
          <a:lstStyle/>
          <a:p>
            <a:pPr algn="just"/>
            <a:r>
              <a:rPr lang="fr-CA" dirty="0"/>
              <a:t>Cap-aux-Meules, c'est le port d'arrivée des traversiers, là où le visiteur prend contact avec le pays madelinot.</a:t>
            </a:r>
          </a:p>
          <a:p>
            <a:pPr algn="just"/>
            <a:r>
              <a:rPr lang="fr-CA" dirty="0"/>
              <a:t>Population: 2 516 (2021)</a:t>
            </a:r>
          </a:p>
          <a:p>
            <a:pPr algn="r"/>
            <a:r>
              <a:rPr lang="fr-CA" sz="1300" dirty="0"/>
              <a:t>Tourisme Îles De La Madeleine (s.d.)</a:t>
            </a:r>
          </a:p>
        </p:txBody>
      </p:sp>
      <p:sp>
        <p:nvSpPr>
          <p:cNvPr id="6" name="ZoneTexte 5">
            <a:extLst>
              <a:ext uri="{FF2B5EF4-FFF2-40B4-BE49-F238E27FC236}">
                <a16:creationId xmlns:a16="http://schemas.microsoft.com/office/drawing/2014/main" id="{808ECF89-FAA4-105D-3E81-05234314637F}"/>
              </a:ext>
            </a:extLst>
          </p:cNvPr>
          <p:cNvSpPr txBox="1"/>
          <p:nvPr/>
        </p:nvSpPr>
        <p:spPr>
          <a:xfrm>
            <a:off x="6442143" y="5161084"/>
            <a:ext cx="5336958" cy="276999"/>
          </a:xfrm>
          <a:prstGeom prst="rect">
            <a:avLst/>
          </a:prstGeom>
          <a:noFill/>
        </p:spPr>
        <p:txBody>
          <a:bodyPr wrap="square" rtlCol="0">
            <a:spAutoFit/>
          </a:bodyPr>
          <a:lstStyle/>
          <a:p>
            <a:pPr algn="ctr"/>
            <a:r>
              <a:rPr lang="fr-CA" sz="1200" dirty="0"/>
              <a:t>Port de Cap-aux-Meules</a:t>
            </a:r>
          </a:p>
        </p:txBody>
      </p:sp>
    </p:spTree>
    <p:extLst>
      <p:ext uri="{BB962C8B-B14F-4D97-AF65-F5344CB8AC3E}">
        <p14:creationId xmlns:p14="http://schemas.microsoft.com/office/powerpoint/2010/main" val="1681672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6B8476A-1780-18D4-7B9F-BEB68728BB6C}"/>
              </a:ext>
            </a:extLst>
          </p:cNvPr>
          <p:cNvSpPr>
            <a:spLocks noGrp="1"/>
          </p:cNvSpPr>
          <p:nvPr>
            <p:ph type="body" idx="1"/>
          </p:nvPr>
        </p:nvSpPr>
        <p:spPr>
          <a:xfrm>
            <a:off x="1419225" y="2313433"/>
            <a:ext cx="4741545" cy="704087"/>
          </a:xfrm>
        </p:spPr>
        <p:txBody>
          <a:bodyPr/>
          <a:lstStyle/>
          <a:p>
            <a:r>
              <a:rPr lang="fr-CA" b="1" dirty="0"/>
              <a:t>ÉCHELLE ÎLES-DE-LA-MADELEINE</a:t>
            </a:r>
          </a:p>
        </p:txBody>
      </p:sp>
      <p:sp>
        <p:nvSpPr>
          <p:cNvPr id="3" name="Espace réservé du contenu 2">
            <a:extLst>
              <a:ext uri="{FF2B5EF4-FFF2-40B4-BE49-F238E27FC236}">
                <a16:creationId xmlns:a16="http://schemas.microsoft.com/office/drawing/2014/main" id="{6F0A6032-0301-B143-25D1-3B9332D4A331}"/>
              </a:ext>
            </a:extLst>
          </p:cNvPr>
          <p:cNvSpPr>
            <a:spLocks noGrp="1"/>
          </p:cNvSpPr>
          <p:nvPr>
            <p:ph sz="half" idx="2"/>
          </p:nvPr>
        </p:nvSpPr>
        <p:spPr/>
        <p:txBody>
          <a:bodyPr/>
          <a:lstStyle/>
          <a:p>
            <a:r>
              <a:rPr lang="fr-CA" dirty="0"/>
              <a:t>Érosion des berges</a:t>
            </a:r>
          </a:p>
          <a:p>
            <a:r>
              <a:rPr lang="fr-CA" dirty="0"/>
              <a:t>Milieux naturels en péril</a:t>
            </a:r>
          </a:p>
          <a:p>
            <a:r>
              <a:rPr lang="fr-CA" dirty="0"/>
              <a:t>Déplacement fait principalement en voiture</a:t>
            </a:r>
          </a:p>
          <a:p>
            <a:r>
              <a:rPr lang="fr-CA" dirty="0"/>
              <a:t>Arrêts pas identifiées</a:t>
            </a:r>
          </a:p>
        </p:txBody>
      </p:sp>
      <p:sp>
        <p:nvSpPr>
          <p:cNvPr id="4" name="Espace réservé du contenu 3">
            <a:extLst>
              <a:ext uri="{FF2B5EF4-FFF2-40B4-BE49-F238E27FC236}">
                <a16:creationId xmlns:a16="http://schemas.microsoft.com/office/drawing/2014/main" id="{700E3290-0E3D-6F24-CCE9-8D15484B115A}"/>
              </a:ext>
            </a:extLst>
          </p:cNvPr>
          <p:cNvSpPr>
            <a:spLocks noGrp="1"/>
          </p:cNvSpPr>
          <p:nvPr>
            <p:ph sz="quarter" idx="4"/>
          </p:nvPr>
        </p:nvSpPr>
        <p:spPr/>
        <p:txBody>
          <a:bodyPr/>
          <a:lstStyle/>
          <a:p>
            <a:r>
              <a:rPr lang="fr-CA" dirty="0"/>
              <a:t>Pas d’accès aux plans d’eau pour les habitants et les visiteurs </a:t>
            </a:r>
          </a:p>
          <a:p>
            <a:r>
              <a:rPr lang="fr-CA" dirty="0"/>
              <a:t>Le port: porte d’entrée de la ville pas identifiée comme tel</a:t>
            </a:r>
          </a:p>
          <a:p>
            <a:r>
              <a:rPr lang="fr-CA" dirty="0"/>
              <a:t>Grandes superficies minérales dédiées à la voiture et aux bateaux</a:t>
            </a:r>
          </a:p>
        </p:txBody>
      </p:sp>
      <p:sp>
        <p:nvSpPr>
          <p:cNvPr id="5" name="Espace réservé du texte 4">
            <a:extLst>
              <a:ext uri="{FF2B5EF4-FFF2-40B4-BE49-F238E27FC236}">
                <a16:creationId xmlns:a16="http://schemas.microsoft.com/office/drawing/2014/main" id="{DEBB93BE-230E-828D-41C0-456A922C2874}"/>
              </a:ext>
            </a:extLst>
          </p:cNvPr>
          <p:cNvSpPr>
            <a:spLocks noGrp="1"/>
          </p:cNvSpPr>
          <p:nvPr>
            <p:ph type="body" sz="quarter" idx="13"/>
          </p:nvPr>
        </p:nvSpPr>
        <p:spPr>
          <a:xfrm>
            <a:off x="6174105" y="2313433"/>
            <a:ext cx="4741545" cy="704087"/>
          </a:xfrm>
        </p:spPr>
        <p:txBody>
          <a:bodyPr/>
          <a:lstStyle/>
          <a:p>
            <a:r>
              <a:rPr lang="fr-CA" b="1" dirty="0"/>
              <a:t>ÉCHELLE CAP-AUX-MEULES</a:t>
            </a:r>
          </a:p>
        </p:txBody>
      </p:sp>
      <p:sp>
        <p:nvSpPr>
          <p:cNvPr id="6" name="Titre 5">
            <a:extLst>
              <a:ext uri="{FF2B5EF4-FFF2-40B4-BE49-F238E27FC236}">
                <a16:creationId xmlns:a16="http://schemas.microsoft.com/office/drawing/2014/main" id="{F5E9DCA3-9E4E-722C-648E-7415A1A38FB1}"/>
              </a:ext>
            </a:extLst>
          </p:cNvPr>
          <p:cNvSpPr>
            <a:spLocks noGrp="1"/>
          </p:cNvSpPr>
          <p:nvPr>
            <p:ph type="title"/>
          </p:nvPr>
        </p:nvSpPr>
        <p:spPr/>
        <p:txBody>
          <a:bodyPr/>
          <a:lstStyle/>
          <a:p>
            <a:r>
              <a:rPr lang="fr-CA" dirty="0"/>
              <a:t>LES ENJEUX</a:t>
            </a:r>
          </a:p>
        </p:txBody>
      </p:sp>
    </p:spTree>
    <p:extLst>
      <p:ext uri="{BB962C8B-B14F-4D97-AF65-F5344CB8AC3E}">
        <p14:creationId xmlns:p14="http://schemas.microsoft.com/office/powerpoint/2010/main" val="1974522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D4819C69-E8B0-0740-6E75-911AC0B1C066}"/>
              </a:ext>
            </a:extLst>
          </p:cNvPr>
          <p:cNvSpPr>
            <a:spLocks noGrp="1"/>
          </p:cNvSpPr>
          <p:nvPr>
            <p:ph type="title"/>
          </p:nvPr>
        </p:nvSpPr>
        <p:spPr>
          <a:xfrm>
            <a:off x="804672" y="964692"/>
            <a:ext cx="3066937" cy="1188720"/>
          </a:xfrm>
        </p:spPr>
        <p:txBody>
          <a:bodyPr vert="horz" lIns="182880" tIns="182880" rIns="182880" bIns="182880" rtlCol="0" anchor="ctr">
            <a:normAutofit/>
          </a:bodyPr>
          <a:lstStyle/>
          <a:p>
            <a:r>
              <a:rPr lang="en-US" sz="2000" dirty="0"/>
              <a:t>La route </a:t>
            </a:r>
            <a:r>
              <a:rPr lang="en-US" sz="2000" dirty="0" err="1"/>
              <a:t>verte</a:t>
            </a:r>
            <a:r>
              <a:rPr lang="en-US" sz="2000" dirty="0"/>
              <a:t> </a:t>
            </a:r>
            <a:br>
              <a:rPr lang="en-US" sz="2000" dirty="0"/>
            </a:br>
            <a:r>
              <a:rPr lang="en-US" sz="2000" dirty="0"/>
              <a:t>AUX </a:t>
            </a:r>
            <a:r>
              <a:rPr lang="en-US" sz="2000" dirty="0" err="1"/>
              <a:t>îles</a:t>
            </a:r>
            <a:r>
              <a:rPr lang="en-US" sz="2000" dirty="0"/>
              <a:t>-de-la-madeleine</a:t>
            </a:r>
          </a:p>
        </p:txBody>
      </p:sp>
      <p:sp>
        <p:nvSpPr>
          <p:cNvPr id="4" name="Espace réservé du texte 3">
            <a:extLst>
              <a:ext uri="{FF2B5EF4-FFF2-40B4-BE49-F238E27FC236}">
                <a16:creationId xmlns:a16="http://schemas.microsoft.com/office/drawing/2014/main" id="{578CC859-B8A5-D72E-615B-11110EE4E8E1}"/>
              </a:ext>
            </a:extLst>
          </p:cNvPr>
          <p:cNvSpPr txBox="1">
            <a:spLocks/>
          </p:cNvSpPr>
          <p:nvPr/>
        </p:nvSpPr>
        <p:spPr>
          <a:xfrm>
            <a:off x="803244" y="2638044"/>
            <a:ext cx="3063765" cy="326320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just"/>
            <a:r>
              <a:rPr lang="en-US" sz="1600" dirty="0"/>
              <a:t>La Route </a:t>
            </a:r>
            <a:r>
              <a:rPr lang="en-US" sz="1600" dirty="0" err="1"/>
              <a:t>verte</a:t>
            </a:r>
            <a:r>
              <a:rPr lang="en-US" sz="1600" dirty="0"/>
              <a:t> </a:t>
            </a:r>
            <a:r>
              <a:rPr lang="en-US" sz="1600" dirty="0" err="1"/>
              <a:t>est</a:t>
            </a:r>
            <a:r>
              <a:rPr lang="en-US" sz="1600" dirty="0"/>
              <a:t> un </a:t>
            </a:r>
            <a:r>
              <a:rPr lang="en-US" sz="1600" dirty="0" err="1"/>
              <a:t>réseau</a:t>
            </a:r>
            <a:r>
              <a:rPr lang="en-US" sz="1600" dirty="0"/>
              <a:t> </a:t>
            </a:r>
            <a:r>
              <a:rPr lang="en-US" sz="1600" dirty="0" err="1"/>
              <a:t>d’infrastructure</a:t>
            </a:r>
            <a:r>
              <a:rPr lang="en-US" sz="1600" dirty="0"/>
              <a:t> cyclable au Québec, il </a:t>
            </a:r>
            <a:r>
              <a:rPr lang="en-US" sz="1600" dirty="0" err="1"/>
              <a:t>s’agit</a:t>
            </a:r>
            <a:r>
              <a:rPr lang="en-US" sz="1600" dirty="0"/>
              <a:t> d’un </a:t>
            </a:r>
            <a:r>
              <a:rPr lang="en-US" sz="1600" dirty="0" err="1"/>
              <a:t>itinéraire</a:t>
            </a:r>
            <a:r>
              <a:rPr lang="en-US" sz="1600" dirty="0"/>
              <a:t> </a:t>
            </a:r>
            <a:r>
              <a:rPr lang="en-US" sz="1600" dirty="0" err="1"/>
              <a:t>touristique</a:t>
            </a:r>
            <a:r>
              <a:rPr lang="en-US" sz="1600" dirty="0"/>
              <a:t> et </a:t>
            </a:r>
            <a:r>
              <a:rPr lang="en-US" sz="1600" dirty="0" err="1"/>
              <a:t>équipement</a:t>
            </a:r>
            <a:r>
              <a:rPr lang="en-US" sz="1600" dirty="0"/>
              <a:t> </a:t>
            </a:r>
            <a:r>
              <a:rPr lang="en-US" sz="1600" dirty="0" err="1"/>
              <a:t>régional</a:t>
            </a:r>
            <a:r>
              <a:rPr lang="en-US" sz="1600" dirty="0"/>
              <a:t> </a:t>
            </a:r>
            <a:r>
              <a:rPr lang="en-US" sz="1600" dirty="0" err="1"/>
              <a:t>favorisant</a:t>
            </a:r>
            <a:r>
              <a:rPr lang="en-US" sz="1600" dirty="0"/>
              <a:t> le transport </a:t>
            </a:r>
            <a:r>
              <a:rPr lang="en-US" sz="1600" dirty="0" err="1"/>
              <a:t>actif</a:t>
            </a:r>
            <a:r>
              <a:rPr lang="en-US" sz="1600" dirty="0"/>
              <a:t> et les saines habitudes de vie.</a:t>
            </a:r>
          </a:p>
          <a:p>
            <a:pPr marL="0" indent="0" algn="just">
              <a:buNone/>
            </a:pPr>
            <a:r>
              <a:rPr lang="en-US" sz="1600" dirty="0"/>
              <a:t>	</a:t>
            </a:r>
            <a:r>
              <a:rPr lang="en-US" sz="1400" dirty="0"/>
              <a:t>          Route </a:t>
            </a:r>
            <a:r>
              <a:rPr lang="en-US" sz="1400" dirty="0" err="1"/>
              <a:t>Verte</a:t>
            </a:r>
            <a:r>
              <a:rPr lang="en-US" sz="1400" dirty="0"/>
              <a:t> (2019)</a:t>
            </a:r>
            <a:endParaRPr lang="en-US" sz="1600" dirty="0"/>
          </a:p>
        </p:txBody>
      </p:sp>
      <p:pic>
        <p:nvPicPr>
          <p:cNvPr id="5" name="Image 4" descr="Une image contenant carte&#10;&#10;Description générée automatiquement">
            <a:extLst>
              <a:ext uri="{FF2B5EF4-FFF2-40B4-BE49-F238E27FC236}">
                <a16:creationId xmlns:a16="http://schemas.microsoft.com/office/drawing/2014/main" id="{9CB57F04-0784-0B21-F4C8-94A13F90D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6841" y="1103395"/>
            <a:ext cx="7685159" cy="4488511"/>
          </a:xfrm>
          <a:prstGeom prst="rect">
            <a:avLst/>
          </a:prstGeom>
        </p:spPr>
      </p:pic>
      <p:sp>
        <p:nvSpPr>
          <p:cNvPr id="6" name="Rectangle 5">
            <a:extLst>
              <a:ext uri="{FF2B5EF4-FFF2-40B4-BE49-F238E27FC236}">
                <a16:creationId xmlns:a16="http://schemas.microsoft.com/office/drawing/2014/main" id="{4FBFF204-834F-0E2F-0382-0629570B0306}"/>
              </a:ext>
            </a:extLst>
          </p:cNvPr>
          <p:cNvSpPr/>
          <p:nvPr/>
        </p:nvSpPr>
        <p:spPr>
          <a:xfrm>
            <a:off x="8425604" y="3675184"/>
            <a:ext cx="574056" cy="474784"/>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697230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D2FA3BB-03C3-5ECC-15ED-37A7E115EB15}"/>
              </a:ext>
            </a:extLst>
          </p:cNvPr>
          <p:cNvPicPr>
            <a:picLocks noChangeAspect="1"/>
          </p:cNvPicPr>
          <p:nvPr/>
        </p:nvPicPr>
        <p:blipFill rotWithShape="1">
          <a:blip r:embed="rId2"/>
          <a:srcRect l="645" r="21318" b="1"/>
          <a:stretch/>
        </p:blipFill>
        <p:spPr>
          <a:xfrm>
            <a:off x="4654296" y="10"/>
            <a:ext cx="7537704" cy="6857990"/>
          </a:xfrm>
          <a:prstGeom prst="rect">
            <a:avLst/>
          </a:prstGeom>
        </p:spPr>
      </p:pic>
      <p:pic>
        <p:nvPicPr>
          <p:cNvPr id="8" name="Image 7">
            <a:extLst>
              <a:ext uri="{FF2B5EF4-FFF2-40B4-BE49-F238E27FC236}">
                <a16:creationId xmlns:a16="http://schemas.microsoft.com/office/drawing/2014/main" id="{D0A6A8C3-9283-C8E7-AC96-CF1A1566C2C1}"/>
              </a:ext>
            </a:extLst>
          </p:cNvPr>
          <p:cNvPicPr>
            <a:picLocks noChangeAspect="1"/>
          </p:cNvPicPr>
          <p:nvPr/>
        </p:nvPicPr>
        <p:blipFill>
          <a:blip r:embed="rId3"/>
          <a:stretch>
            <a:fillRect/>
          </a:stretch>
        </p:blipFill>
        <p:spPr>
          <a:xfrm>
            <a:off x="790821" y="962056"/>
            <a:ext cx="3072650" cy="1201016"/>
          </a:xfrm>
          <a:prstGeom prst="rect">
            <a:avLst/>
          </a:prstGeom>
        </p:spPr>
      </p:pic>
      <p:sp>
        <p:nvSpPr>
          <p:cNvPr id="10" name="Espace réservé du texte 3">
            <a:extLst>
              <a:ext uri="{FF2B5EF4-FFF2-40B4-BE49-F238E27FC236}">
                <a16:creationId xmlns:a16="http://schemas.microsoft.com/office/drawing/2014/main" id="{513314BB-43EC-B9D8-DFAC-460940EE66B7}"/>
              </a:ext>
            </a:extLst>
          </p:cNvPr>
          <p:cNvSpPr txBox="1">
            <a:spLocks/>
          </p:cNvSpPr>
          <p:nvPr/>
        </p:nvSpPr>
        <p:spPr>
          <a:xfrm>
            <a:off x="803244" y="2638044"/>
            <a:ext cx="3063765" cy="326320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just"/>
            <a:r>
              <a:rPr lang="en-US" sz="1600" dirty="0"/>
              <a:t>La Route </a:t>
            </a:r>
            <a:r>
              <a:rPr lang="en-US" sz="1600" dirty="0" err="1"/>
              <a:t>verte</a:t>
            </a:r>
            <a:r>
              <a:rPr lang="en-US" sz="1600" dirty="0"/>
              <a:t> </a:t>
            </a:r>
            <a:r>
              <a:rPr lang="en-US" sz="1600" dirty="0" err="1"/>
              <a:t>est</a:t>
            </a:r>
            <a:r>
              <a:rPr lang="en-US" sz="1600" dirty="0"/>
              <a:t> un </a:t>
            </a:r>
            <a:r>
              <a:rPr lang="en-US" sz="1600" dirty="0" err="1"/>
              <a:t>réseau</a:t>
            </a:r>
            <a:r>
              <a:rPr lang="en-US" sz="1600" dirty="0"/>
              <a:t> </a:t>
            </a:r>
            <a:r>
              <a:rPr lang="en-US" sz="1600" dirty="0" err="1"/>
              <a:t>d’infrastructure</a:t>
            </a:r>
            <a:r>
              <a:rPr lang="en-US" sz="1600" dirty="0"/>
              <a:t> cyclable au Québec, il </a:t>
            </a:r>
            <a:r>
              <a:rPr lang="en-US" sz="1600" dirty="0" err="1"/>
              <a:t>s’agit</a:t>
            </a:r>
            <a:r>
              <a:rPr lang="en-US" sz="1600" dirty="0"/>
              <a:t> d’un </a:t>
            </a:r>
            <a:r>
              <a:rPr lang="en-US" sz="1600" dirty="0" err="1"/>
              <a:t>itinéraire</a:t>
            </a:r>
            <a:r>
              <a:rPr lang="en-US" sz="1600" dirty="0"/>
              <a:t> </a:t>
            </a:r>
            <a:r>
              <a:rPr lang="en-US" sz="1600" dirty="0" err="1"/>
              <a:t>touristique</a:t>
            </a:r>
            <a:r>
              <a:rPr lang="en-US" sz="1600" dirty="0"/>
              <a:t> et </a:t>
            </a:r>
            <a:r>
              <a:rPr lang="en-US" sz="1600" dirty="0" err="1"/>
              <a:t>équipement</a:t>
            </a:r>
            <a:r>
              <a:rPr lang="en-US" sz="1600" dirty="0"/>
              <a:t> </a:t>
            </a:r>
            <a:r>
              <a:rPr lang="en-US" sz="1600" dirty="0" err="1"/>
              <a:t>régional</a:t>
            </a:r>
            <a:r>
              <a:rPr lang="en-US" sz="1600" dirty="0"/>
              <a:t> </a:t>
            </a:r>
            <a:r>
              <a:rPr lang="en-US" sz="1600" dirty="0" err="1"/>
              <a:t>favorisant</a:t>
            </a:r>
            <a:r>
              <a:rPr lang="en-US" sz="1600" dirty="0"/>
              <a:t> le transport </a:t>
            </a:r>
            <a:r>
              <a:rPr lang="en-US" sz="1600" dirty="0" err="1"/>
              <a:t>actif</a:t>
            </a:r>
            <a:r>
              <a:rPr lang="en-US" sz="1600" dirty="0"/>
              <a:t> et les saines habitudes de vie.</a:t>
            </a:r>
          </a:p>
          <a:p>
            <a:pPr marL="0" indent="0" algn="just">
              <a:buNone/>
            </a:pPr>
            <a:r>
              <a:rPr lang="en-US" sz="1600" dirty="0"/>
              <a:t>	</a:t>
            </a:r>
            <a:r>
              <a:rPr lang="en-US" sz="1400" dirty="0"/>
              <a:t>          Route </a:t>
            </a:r>
            <a:r>
              <a:rPr lang="en-US" sz="1400" dirty="0" err="1"/>
              <a:t>Verte</a:t>
            </a:r>
            <a:r>
              <a:rPr lang="en-US" sz="1400" dirty="0"/>
              <a:t> (2019)</a:t>
            </a:r>
            <a:endParaRPr lang="en-US" sz="1600" dirty="0"/>
          </a:p>
        </p:txBody>
      </p:sp>
      <p:sp>
        <p:nvSpPr>
          <p:cNvPr id="12" name="Forme libre : forme 11">
            <a:extLst>
              <a:ext uri="{FF2B5EF4-FFF2-40B4-BE49-F238E27FC236}">
                <a16:creationId xmlns:a16="http://schemas.microsoft.com/office/drawing/2014/main" id="{2934798E-767E-C42B-2103-D8B8F549ABB6}"/>
              </a:ext>
            </a:extLst>
          </p:cNvPr>
          <p:cNvSpPr/>
          <p:nvPr/>
        </p:nvSpPr>
        <p:spPr>
          <a:xfrm>
            <a:off x="7985125" y="3581400"/>
            <a:ext cx="2482850" cy="857250"/>
          </a:xfrm>
          <a:custGeom>
            <a:avLst/>
            <a:gdLst>
              <a:gd name="connsiteX0" fmla="*/ 0 w 2482850"/>
              <a:gd name="connsiteY0" fmla="*/ 730250 h 857250"/>
              <a:gd name="connsiteX1" fmla="*/ 222250 w 2482850"/>
              <a:gd name="connsiteY1" fmla="*/ 784225 h 857250"/>
              <a:gd name="connsiteX2" fmla="*/ 406400 w 2482850"/>
              <a:gd name="connsiteY2" fmla="*/ 857250 h 857250"/>
              <a:gd name="connsiteX3" fmla="*/ 600075 w 2482850"/>
              <a:gd name="connsiteY3" fmla="*/ 847725 h 857250"/>
              <a:gd name="connsiteX4" fmla="*/ 714375 w 2482850"/>
              <a:gd name="connsiteY4" fmla="*/ 704850 h 857250"/>
              <a:gd name="connsiteX5" fmla="*/ 879475 w 2482850"/>
              <a:gd name="connsiteY5" fmla="*/ 685800 h 857250"/>
              <a:gd name="connsiteX6" fmla="*/ 1158875 w 2482850"/>
              <a:gd name="connsiteY6" fmla="*/ 822325 h 857250"/>
              <a:gd name="connsiteX7" fmla="*/ 1333500 w 2482850"/>
              <a:gd name="connsiteY7" fmla="*/ 806450 h 857250"/>
              <a:gd name="connsiteX8" fmla="*/ 1435100 w 2482850"/>
              <a:gd name="connsiteY8" fmla="*/ 787400 h 857250"/>
              <a:gd name="connsiteX9" fmla="*/ 1863725 w 2482850"/>
              <a:gd name="connsiteY9" fmla="*/ 571500 h 857250"/>
              <a:gd name="connsiteX10" fmla="*/ 1968500 w 2482850"/>
              <a:gd name="connsiteY10" fmla="*/ 511175 h 857250"/>
              <a:gd name="connsiteX11" fmla="*/ 2117725 w 2482850"/>
              <a:gd name="connsiteY11" fmla="*/ 441325 h 857250"/>
              <a:gd name="connsiteX12" fmla="*/ 2232025 w 2482850"/>
              <a:gd name="connsiteY12" fmla="*/ 311150 h 857250"/>
              <a:gd name="connsiteX13" fmla="*/ 2397125 w 2482850"/>
              <a:gd name="connsiteY13" fmla="*/ 222250 h 857250"/>
              <a:gd name="connsiteX14" fmla="*/ 2454275 w 2482850"/>
              <a:gd name="connsiteY14" fmla="*/ 171450 h 857250"/>
              <a:gd name="connsiteX15" fmla="*/ 2482850 w 2482850"/>
              <a:gd name="connsiteY15"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2850" h="857250">
                <a:moveTo>
                  <a:pt x="0" y="730250"/>
                </a:moveTo>
                <a:lnTo>
                  <a:pt x="222250" y="784225"/>
                </a:lnTo>
                <a:lnTo>
                  <a:pt x="406400" y="857250"/>
                </a:lnTo>
                <a:lnTo>
                  <a:pt x="600075" y="847725"/>
                </a:lnTo>
                <a:lnTo>
                  <a:pt x="714375" y="704850"/>
                </a:lnTo>
                <a:lnTo>
                  <a:pt x="879475" y="685800"/>
                </a:lnTo>
                <a:lnTo>
                  <a:pt x="1158875" y="822325"/>
                </a:lnTo>
                <a:lnTo>
                  <a:pt x="1333500" y="806450"/>
                </a:lnTo>
                <a:lnTo>
                  <a:pt x="1435100" y="787400"/>
                </a:lnTo>
                <a:lnTo>
                  <a:pt x="1863725" y="571500"/>
                </a:lnTo>
                <a:lnTo>
                  <a:pt x="1968500" y="511175"/>
                </a:lnTo>
                <a:lnTo>
                  <a:pt x="2117725" y="441325"/>
                </a:lnTo>
                <a:lnTo>
                  <a:pt x="2232025" y="311150"/>
                </a:lnTo>
                <a:lnTo>
                  <a:pt x="2397125" y="222250"/>
                </a:lnTo>
                <a:lnTo>
                  <a:pt x="2454275" y="171450"/>
                </a:lnTo>
                <a:lnTo>
                  <a:pt x="2482850" y="0"/>
                </a:lnTo>
              </a:path>
            </a:pathLst>
          </a:cu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4033639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C329AA-674B-8543-720C-CC7D297102BB}"/>
              </a:ext>
            </a:extLst>
          </p:cNvPr>
          <p:cNvSpPr>
            <a:spLocks noGrp="1"/>
          </p:cNvSpPr>
          <p:nvPr>
            <p:ph type="title"/>
          </p:nvPr>
        </p:nvSpPr>
        <p:spPr>
          <a:xfrm>
            <a:off x="804670" y="978776"/>
            <a:ext cx="3044953" cy="1174991"/>
          </a:xfrm>
        </p:spPr>
        <p:txBody>
          <a:bodyPr vert="horz" lIns="182880" tIns="182880" rIns="182880" bIns="182880" rtlCol="0" anchor="ctr">
            <a:normAutofit/>
          </a:bodyPr>
          <a:lstStyle/>
          <a:p>
            <a:r>
              <a:rPr lang="en-US" sz="2000"/>
              <a:t>Repenser</a:t>
            </a:r>
            <a:r>
              <a:rPr lang="en-US" sz="2000" dirty="0"/>
              <a:t> la route </a:t>
            </a:r>
            <a:r>
              <a:rPr lang="en-US" sz="2000"/>
              <a:t>verte</a:t>
            </a:r>
            <a:endParaRPr lang="en-US" sz="2000" dirty="0"/>
          </a:p>
        </p:txBody>
      </p:sp>
      <p:sp>
        <p:nvSpPr>
          <p:cNvPr id="3" name="Espace réservé du texte 3">
            <a:extLst>
              <a:ext uri="{FF2B5EF4-FFF2-40B4-BE49-F238E27FC236}">
                <a16:creationId xmlns:a16="http://schemas.microsoft.com/office/drawing/2014/main" id="{60E5D8EE-0A24-68A1-2D8B-DB7E8B815367}"/>
              </a:ext>
            </a:extLst>
          </p:cNvPr>
          <p:cNvSpPr txBox="1">
            <a:spLocks/>
          </p:cNvSpPr>
          <p:nvPr/>
        </p:nvSpPr>
        <p:spPr>
          <a:xfrm>
            <a:off x="804670" y="2640692"/>
            <a:ext cx="3044952" cy="32552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just"/>
            <a:r>
              <a:rPr lang="en-US" sz="1600" dirty="0"/>
              <a:t>Point de depart: Cap-aux-</a:t>
            </a:r>
            <a:r>
              <a:rPr lang="en-US" sz="1600" dirty="0" err="1"/>
              <a:t>Meules</a:t>
            </a:r>
            <a:r>
              <a:rPr lang="en-US" sz="1600" dirty="0"/>
              <a:t> </a:t>
            </a:r>
          </a:p>
          <a:p>
            <a:pPr algn="just"/>
            <a:r>
              <a:rPr lang="en-US" sz="1600" dirty="0"/>
              <a:t>Un </a:t>
            </a:r>
            <a:r>
              <a:rPr lang="en-US" sz="1600" dirty="0" err="1"/>
              <a:t>parcours</a:t>
            </a:r>
            <a:r>
              <a:rPr lang="en-US" sz="1600" dirty="0"/>
              <a:t> </a:t>
            </a:r>
            <a:r>
              <a:rPr lang="en-US" sz="1600" dirty="0" err="1"/>
              <a:t>continu</a:t>
            </a:r>
            <a:r>
              <a:rPr lang="en-US" sz="1600" dirty="0"/>
              <a:t> par étapes: </a:t>
            </a:r>
            <a:r>
              <a:rPr lang="en-US" sz="1600" dirty="0" err="1"/>
              <a:t>repères</a:t>
            </a:r>
            <a:r>
              <a:rPr lang="en-US" sz="1600" dirty="0"/>
              <a:t> </a:t>
            </a:r>
            <a:r>
              <a:rPr lang="en-US" sz="1600" dirty="0" err="1"/>
              <a:t>naturels</a:t>
            </a:r>
            <a:r>
              <a:rPr lang="en-US" sz="1600" dirty="0"/>
              <a:t> et </a:t>
            </a:r>
            <a:r>
              <a:rPr lang="en-US" sz="1600" dirty="0" err="1"/>
              <a:t>lieux</a:t>
            </a:r>
            <a:r>
              <a:rPr lang="en-US" sz="1600" dirty="0"/>
              <a:t> </a:t>
            </a:r>
            <a:r>
              <a:rPr lang="en-US" sz="1600" dirty="0" err="1"/>
              <a:t>touristiques</a:t>
            </a:r>
            <a:endParaRPr lang="en-US" sz="1600" dirty="0"/>
          </a:p>
          <a:p>
            <a:pPr algn="just"/>
            <a:r>
              <a:rPr lang="en-US" sz="1600" dirty="0"/>
              <a:t>Bon </a:t>
            </a:r>
            <a:r>
              <a:rPr lang="en-US" sz="1600" dirty="0" err="1"/>
              <a:t>état</a:t>
            </a:r>
            <a:r>
              <a:rPr lang="en-US" sz="1600" dirty="0"/>
              <a:t> des </a:t>
            </a:r>
            <a:r>
              <a:rPr lang="en-US" sz="1600" dirty="0" err="1"/>
              <a:t>pistes</a:t>
            </a:r>
            <a:r>
              <a:rPr lang="en-US" sz="1600" dirty="0"/>
              <a:t> et </a:t>
            </a:r>
            <a:r>
              <a:rPr lang="en-US" sz="1600" dirty="0" err="1"/>
              <a:t>sécurité</a:t>
            </a:r>
            <a:r>
              <a:rPr lang="en-US" sz="1600" dirty="0"/>
              <a:t> du </a:t>
            </a:r>
            <a:r>
              <a:rPr lang="en-US" sz="1600" dirty="0" err="1"/>
              <a:t>cycliste</a:t>
            </a:r>
            <a:endParaRPr lang="en-US" sz="1600" dirty="0"/>
          </a:p>
          <a:p>
            <a:pPr algn="just"/>
            <a:r>
              <a:rPr lang="en-US" sz="1600" dirty="0" err="1"/>
              <a:t>Caractère</a:t>
            </a:r>
            <a:r>
              <a:rPr lang="en-US" sz="1600" dirty="0"/>
              <a:t> </a:t>
            </a:r>
            <a:r>
              <a:rPr lang="en-US" sz="1600" dirty="0" err="1"/>
              <a:t>identitaire</a:t>
            </a:r>
            <a:r>
              <a:rPr lang="en-US" sz="1600" dirty="0"/>
              <a:t> de la route </a:t>
            </a:r>
            <a:r>
              <a:rPr lang="en-US" sz="1600" dirty="0" err="1"/>
              <a:t>verte</a:t>
            </a:r>
            <a:endParaRPr lang="en-US" sz="1600" dirty="0"/>
          </a:p>
        </p:txBody>
      </p:sp>
      <p:pic>
        <p:nvPicPr>
          <p:cNvPr id="7" name="Image 6">
            <a:extLst>
              <a:ext uri="{FF2B5EF4-FFF2-40B4-BE49-F238E27FC236}">
                <a16:creationId xmlns:a16="http://schemas.microsoft.com/office/drawing/2014/main" id="{4A5BEB93-4E2D-C7E9-7F98-2170A5C6294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t="293" r="-1" b="-1"/>
          <a:stretch/>
        </p:blipFill>
        <p:spPr>
          <a:xfrm>
            <a:off x="4654296" y="10"/>
            <a:ext cx="7537704" cy="685799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Encre 7">
                <a:extLst>
                  <a:ext uri="{FF2B5EF4-FFF2-40B4-BE49-F238E27FC236}">
                    <a16:creationId xmlns:a16="http://schemas.microsoft.com/office/drawing/2014/main" id="{5A807AFE-D49E-C43C-3EAB-10A6FEEAFE8F}"/>
                  </a:ext>
                </a:extLst>
              </p14:cNvPr>
              <p14:cNvContentPartPr/>
              <p14:nvPr/>
            </p14:nvContentPartPr>
            <p14:xfrm>
              <a:off x="6110128" y="4075698"/>
              <a:ext cx="539640" cy="163080"/>
            </p14:xfrm>
          </p:contentPart>
        </mc:Choice>
        <mc:Fallback xmlns="">
          <p:pic>
            <p:nvPicPr>
              <p:cNvPr id="8" name="Encre 7">
                <a:extLst>
                  <a:ext uri="{FF2B5EF4-FFF2-40B4-BE49-F238E27FC236}">
                    <a16:creationId xmlns:a16="http://schemas.microsoft.com/office/drawing/2014/main" id="{5A807AFE-D49E-C43C-3EAB-10A6FEEAFE8F}"/>
                  </a:ext>
                </a:extLst>
              </p:cNvPr>
              <p:cNvPicPr/>
              <p:nvPr/>
            </p:nvPicPr>
            <p:blipFill>
              <a:blip r:embed="rId5"/>
              <a:stretch>
                <a:fillRect/>
              </a:stretch>
            </p:blipFill>
            <p:spPr>
              <a:xfrm>
                <a:off x="6101488" y="4066698"/>
                <a:ext cx="557280" cy="180720"/>
              </a:xfrm>
              <a:prstGeom prst="rect">
                <a:avLst/>
              </a:prstGeom>
            </p:spPr>
          </p:pic>
        </mc:Fallback>
      </mc:AlternateContent>
      <p:sp>
        <p:nvSpPr>
          <p:cNvPr id="4" name="Étoile : 5 branches 3">
            <a:extLst>
              <a:ext uri="{FF2B5EF4-FFF2-40B4-BE49-F238E27FC236}">
                <a16:creationId xmlns:a16="http://schemas.microsoft.com/office/drawing/2014/main" id="{6C3DFF40-ED73-DD4A-D5B1-265AB27F0650}"/>
              </a:ext>
            </a:extLst>
          </p:cNvPr>
          <p:cNvSpPr/>
          <p:nvPr/>
        </p:nvSpPr>
        <p:spPr>
          <a:xfrm>
            <a:off x="6591118" y="3945411"/>
            <a:ext cx="144585" cy="1630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 name="Étoile : 5 branches 4">
            <a:extLst>
              <a:ext uri="{FF2B5EF4-FFF2-40B4-BE49-F238E27FC236}">
                <a16:creationId xmlns:a16="http://schemas.microsoft.com/office/drawing/2014/main" id="{1A8DEF24-82D3-0B35-DE0F-A8511C36A26F}"/>
              </a:ext>
            </a:extLst>
          </p:cNvPr>
          <p:cNvSpPr/>
          <p:nvPr/>
        </p:nvSpPr>
        <p:spPr>
          <a:xfrm>
            <a:off x="1758280" y="2981188"/>
            <a:ext cx="144585" cy="1630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899400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C329AA-674B-8543-720C-CC7D297102BB}"/>
              </a:ext>
            </a:extLst>
          </p:cNvPr>
          <p:cNvSpPr>
            <a:spLocks noGrp="1"/>
          </p:cNvSpPr>
          <p:nvPr>
            <p:ph type="title"/>
          </p:nvPr>
        </p:nvSpPr>
        <p:spPr>
          <a:xfrm>
            <a:off x="804670" y="978776"/>
            <a:ext cx="3044953" cy="1174991"/>
          </a:xfrm>
        </p:spPr>
        <p:txBody>
          <a:bodyPr vert="horz" lIns="182880" tIns="182880" rIns="182880" bIns="182880" rtlCol="0" anchor="ctr">
            <a:normAutofit/>
          </a:bodyPr>
          <a:lstStyle/>
          <a:p>
            <a:r>
              <a:rPr lang="fr-CA" sz="2000" dirty="0"/>
              <a:t>Repenser</a:t>
            </a:r>
            <a:r>
              <a:rPr lang="en-US" sz="2000" dirty="0"/>
              <a:t> la route </a:t>
            </a:r>
            <a:r>
              <a:rPr lang="en-US" sz="2000" dirty="0" err="1"/>
              <a:t>verte</a:t>
            </a:r>
            <a:endParaRPr lang="en-US" sz="2000" dirty="0"/>
          </a:p>
        </p:txBody>
      </p:sp>
      <p:sp>
        <p:nvSpPr>
          <p:cNvPr id="3" name="Espace réservé du texte 3">
            <a:extLst>
              <a:ext uri="{FF2B5EF4-FFF2-40B4-BE49-F238E27FC236}">
                <a16:creationId xmlns:a16="http://schemas.microsoft.com/office/drawing/2014/main" id="{60E5D8EE-0A24-68A1-2D8B-DB7E8B815367}"/>
              </a:ext>
            </a:extLst>
          </p:cNvPr>
          <p:cNvSpPr txBox="1">
            <a:spLocks/>
          </p:cNvSpPr>
          <p:nvPr/>
        </p:nvSpPr>
        <p:spPr>
          <a:xfrm>
            <a:off x="804670" y="2640691"/>
            <a:ext cx="3044952" cy="378648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600" dirty="0" err="1"/>
              <a:t>Réduire</a:t>
            </a:r>
            <a:r>
              <a:rPr lang="en-US" sz="1600" dirty="0"/>
              <a:t> les </a:t>
            </a:r>
            <a:r>
              <a:rPr lang="fr-CA" sz="1600" dirty="0"/>
              <a:t>effets</a:t>
            </a:r>
            <a:r>
              <a:rPr lang="en-US" sz="1600" dirty="0"/>
              <a:t> de </a:t>
            </a:r>
            <a:r>
              <a:rPr lang="en-US" sz="1600" dirty="0" err="1"/>
              <a:t>l’érosion</a:t>
            </a:r>
            <a:r>
              <a:rPr lang="en-US" sz="1600" dirty="0"/>
              <a:t>:</a:t>
            </a:r>
          </a:p>
          <a:p>
            <a:pPr lvl="1"/>
            <a:r>
              <a:rPr lang="en-US" sz="1400" dirty="0"/>
              <a:t>Identifier les </a:t>
            </a:r>
            <a:r>
              <a:rPr lang="en-US" sz="1400" dirty="0" err="1"/>
              <a:t>secteurs</a:t>
            </a:r>
            <a:r>
              <a:rPr lang="en-US" sz="1400" dirty="0"/>
              <a:t> </a:t>
            </a:r>
            <a:r>
              <a:rPr lang="en-US" sz="1400" dirty="0" err="1"/>
              <a:t>ayant</a:t>
            </a:r>
            <a:r>
              <a:rPr lang="en-US" sz="1400" dirty="0"/>
              <a:t> les </a:t>
            </a:r>
            <a:r>
              <a:rPr lang="en-US" sz="1400" dirty="0" err="1"/>
              <a:t>problèmes</a:t>
            </a:r>
            <a:r>
              <a:rPr lang="en-US" sz="1400" dirty="0"/>
              <a:t> les plus </a:t>
            </a:r>
            <a:r>
              <a:rPr lang="en-US" sz="1400" dirty="0" err="1"/>
              <a:t>significatives</a:t>
            </a:r>
            <a:r>
              <a:rPr lang="en-US" sz="1400" dirty="0"/>
              <a:t> </a:t>
            </a:r>
          </a:p>
          <a:p>
            <a:pPr lvl="1"/>
            <a:r>
              <a:rPr lang="en-US" sz="1400" dirty="0"/>
              <a:t>Mise </a:t>
            </a:r>
            <a:r>
              <a:rPr lang="en-US" sz="1400" dirty="0" err="1"/>
              <a:t>en</a:t>
            </a:r>
            <a:r>
              <a:rPr lang="en-US" sz="1400" dirty="0"/>
              <a:t> oeuvre des </a:t>
            </a:r>
            <a:r>
              <a:rPr lang="en-US" sz="1400" dirty="0" err="1"/>
              <a:t>stratégies</a:t>
            </a:r>
            <a:r>
              <a:rPr lang="en-US" sz="1400" dirty="0"/>
              <a:t> de protection des </a:t>
            </a:r>
            <a:r>
              <a:rPr lang="en-US" sz="1400" dirty="0" err="1"/>
              <a:t>berges</a:t>
            </a:r>
            <a:endParaRPr lang="en-US" sz="1400" dirty="0"/>
          </a:p>
          <a:p>
            <a:pPr lvl="1"/>
            <a:endParaRPr lang="en-US" sz="1400" dirty="0"/>
          </a:p>
        </p:txBody>
      </p:sp>
      <p:pic>
        <p:nvPicPr>
          <p:cNvPr id="7" name="Image 6">
            <a:extLst>
              <a:ext uri="{FF2B5EF4-FFF2-40B4-BE49-F238E27FC236}">
                <a16:creationId xmlns:a16="http://schemas.microsoft.com/office/drawing/2014/main" id="{4A5BEB93-4E2D-C7E9-7F98-2170A5C6294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t="293" r="-1" b="-1"/>
          <a:stretch/>
        </p:blipFill>
        <p:spPr>
          <a:xfrm>
            <a:off x="4654296" y="10"/>
            <a:ext cx="7537704" cy="685799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Encre 7">
                <a:extLst>
                  <a:ext uri="{FF2B5EF4-FFF2-40B4-BE49-F238E27FC236}">
                    <a16:creationId xmlns:a16="http://schemas.microsoft.com/office/drawing/2014/main" id="{5A807AFE-D49E-C43C-3EAB-10A6FEEAFE8F}"/>
                  </a:ext>
                </a:extLst>
              </p14:cNvPr>
              <p14:cNvContentPartPr/>
              <p14:nvPr/>
            </p14:nvContentPartPr>
            <p14:xfrm>
              <a:off x="6110128" y="4075698"/>
              <a:ext cx="539640" cy="163080"/>
            </p14:xfrm>
          </p:contentPart>
        </mc:Choice>
        <mc:Fallback xmlns="">
          <p:pic>
            <p:nvPicPr>
              <p:cNvPr id="8" name="Encre 7">
                <a:extLst>
                  <a:ext uri="{FF2B5EF4-FFF2-40B4-BE49-F238E27FC236}">
                    <a16:creationId xmlns:a16="http://schemas.microsoft.com/office/drawing/2014/main" id="{5A807AFE-D49E-C43C-3EAB-10A6FEEAFE8F}"/>
                  </a:ext>
                </a:extLst>
              </p:cNvPr>
              <p:cNvPicPr/>
              <p:nvPr/>
            </p:nvPicPr>
            <p:blipFill>
              <a:blip r:embed="rId5"/>
              <a:stretch>
                <a:fillRect/>
              </a:stretch>
            </p:blipFill>
            <p:spPr>
              <a:xfrm>
                <a:off x="6101122" y="4066698"/>
                <a:ext cx="557292" cy="180720"/>
              </a:xfrm>
              <a:prstGeom prst="rect">
                <a:avLst/>
              </a:prstGeom>
            </p:spPr>
          </p:pic>
        </mc:Fallback>
      </mc:AlternateContent>
      <p:cxnSp>
        <p:nvCxnSpPr>
          <p:cNvPr id="14" name="Connecteur droit avec flèche 13">
            <a:extLst>
              <a:ext uri="{FF2B5EF4-FFF2-40B4-BE49-F238E27FC236}">
                <a16:creationId xmlns:a16="http://schemas.microsoft.com/office/drawing/2014/main" id="{B4F27E36-D241-B510-9DF4-9B340855115E}"/>
              </a:ext>
            </a:extLst>
          </p:cNvPr>
          <p:cNvCxnSpPr/>
          <p:nvPr/>
        </p:nvCxnSpPr>
        <p:spPr>
          <a:xfrm flipH="1">
            <a:off x="5978769" y="5345723"/>
            <a:ext cx="670999" cy="298939"/>
          </a:xfrm>
          <a:prstGeom prst="straightConnector1">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5" name="Connecteur droit avec flèche 14">
            <a:extLst>
              <a:ext uri="{FF2B5EF4-FFF2-40B4-BE49-F238E27FC236}">
                <a16:creationId xmlns:a16="http://schemas.microsoft.com/office/drawing/2014/main" id="{6FEC0099-99EC-B78C-CC32-F1C69446BF49}"/>
              </a:ext>
            </a:extLst>
          </p:cNvPr>
          <p:cNvCxnSpPr>
            <a:cxnSpLocks/>
          </p:cNvCxnSpPr>
          <p:nvPr/>
        </p:nvCxnSpPr>
        <p:spPr>
          <a:xfrm>
            <a:off x="8336616" y="838199"/>
            <a:ext cx="402938" cy="474684"/>
          </a:xfrm>
          <a:prstGeom prst="straightConnector1">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sp>
        <p:nvSpPr>
          <p:cNvPr id="6" name="Étoile : 5 branches 5">
            <a:extLst>
              <a:ext uri="{FF2B5EF4-FFF2-40B4-BE49-F238E27FC236}">
                <a16:creationId xmlns:a16="http://schemas.microsoft.com/office/drawing/2014/main" id="{BB546B68-ABBA-540E-83D8-8B669797495C}"/>
              </a:ext>
            </a:extLst>
          </p:cNvPr>
          <p:cNvSpPr/>
          <p:nvPr/>
        </p:nvSpPr>
        <p:spPr>
          <a:xfrm>
            <a:off x="6591118" y="3945411"/>
            <a:ext cx="144585" cy="1630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431213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C329AA-674B-8543-720C-CC7D297102BB}"/>
              </a:ext>
            </a:extLst>
          </p:cNvPr>
          <p:cNvSpPr>
            <a:spLocks noGrp="1"/>
          </p:cNvSpPr>
          <p:nvPr>
            <p:ph type="title"/>
          </p:nvPr>
        </p:nvSpPr>
        <p:spPr>
          <a:xfrm>
            <a:off x="804670" y="978776"/>
            <a:ext cx="3044953" cy="1174991"/>
          </a:xfrm>
        </p:spPr>
        <p:txBody>
          <a:bodyPr vert="horz" lIns="182880" tIns="182880" rIns="182880" bIns="182880" rtlCol="0" anchor="ctr">
            <a:normAutofit/>
          </a:bodyPr>
          <a:lstStyle/>
          <a:p>
            <a:r>
              <a:rPr lang="en-US" sz="2000" dirty="0" err="1"/>
              <a:t>Repenser</a:t>
            </a:r>
            <a:r>
              <a:rPr lang="en-US" sz="2000" dirty="0"/>
              <a:t> la route </a:t>
            </a:r>
            <a:r>
              <a:rPr lang="en-US" sz="2000" dirty="0" err="1"/>
              <a:t>verte</a:t>
            </a:r>
            <a:endParaRPr lang="en-US" sz="2000" dirty="0"/>
          </a:p>
        </p:txBody>
      </p:sp>
      <p:pic>
        <p:nvPicPr>
          <p:cNvPr id="4" name="Image 3">
            <a:extLst>
              <a:ext uri="{FF2B5EF4-FFF2-40B4-BE49-F238E27FC236}">
                <a16:creationId xmlns:a16="http://schemas.microsoft.com/office/drawing/2014/main" id="{9DA26F7D-9F89-20B2-28FE-D0C940CA6CF9}"/>
              </a:ext>
            </a:extLst>
          </p:cNvPr>
          <p:cNvPicPr>
            <a:picLocks noChangeAspect="1"/>
          </p:cNvPicPr>
          <p:nvPr/>
        </p:nvPicPr>
        <p:blipFill rotWithShape="1">
          <a:blip r:embed="rId2"/>
          <a:srcRect l="24447" t="49103" r="21105" b="24438"/>
          <a:stretch/>
        </p:blipFill>
        <p:spPr>
          <a:xfrm>
            <a:off x="4213957" y="3049297"/>
            <a:ext cx="7838459" cy="1225083"/>
          </a:xfrm>
          <a:prstGeom prst="rect">
            <a:avLst/>
          </a:prstGeom>
        </p:spPr>
      </p:pic>
      <p:cxnSp>
        <p:nvCxnSpPr>
          <p:cNvPr id="9" name="Connecteur droit 8">
            <a:extLst>
              <a:ext uri="{FF2B5EF4-FFF2-40B4-BE49-F238E27FC236}">
                <a16:creationId xmlns:a16="http://schemas.microsoft.com/office/drawing/2014/main" id="{0CC2D821-B306-9A26-790D-CFD4EF65DBA3}"/>
              </a:ext>
            </a:extLst>
          </p:cNvPr>
          <p:cNvCxnSpPr>
            <a:cxnSpLocks/>
          </p:cNvCxnSpPr>
          <p:nvPr/>
        </p:nvCxnSpPr>
        <p:spPr>
          <a:xfrm flipV="1">
            <a:off x="6642100" y="2010713"/>
            <a:ext cx="0" cy="1220108"/>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2" name="Connecteur droit 11">
            <a:extLst>
              <a:ext uri="{FF2B5EF4-FFF2-40B4-BE49-F238E27FC236}">
                <a16:creationId xmlns:a16="http://schemas.microsoft.com/office/drawing/2014/main" id="{53D4A758-FF99-FFA9-FE0A-C890321302A0}"/>
              </a:ext>
            </a:extLst>
          </p:cNvPr>
          <p:cNvCxnSpPr>
            <a:cxnSpLocks/>
          </p:cNvCxnSpPr>
          <p:nvPr/>
        </p:nvCxnSpPr>
        <p:spPr>
          <a:xfrm flipV="1">
            <a:off x="7461250" y="2010713"/>
            <a:ext cx="0" cy="1220108"/>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3" name="Connecteur droit 12">
            <a:extLst>
              <a:ext uri="{FF2B5EF4-FFF2-40B4-BE49-F238E27FC236}">
                <a16:creationId xmlns:a16="http://schemas.microsoft.com/office/drawing/2014/main" id="{071F1750-EE54-6586-DA1C-D82A163BA812}"/>
              </a:ext>
            </a:extLst>
          </p:cNvPr>
          <p:cNvCxnSpPr>
            <a:cxnSpLocks/>
          </p:cNvCxnSpPr>
          <p:nvPr/>
        </p:nvCxnSpPr>
        <p:spPr>
          <a:xfrm flipV="1">
            <a:off x="8299450" y="2010713"/>
            <a:ext cx="0" cy="1220108"/>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6" name="Connecteur droit 15">
            <a:extLst>
              <a:ext uri="{FF2B5EF4-FFF2-40B4-BE49-F238E27FC236}">
                <a16:creationId xmlns:a16="http://schemas.microsoft.com/office/drawing/2014/main" id="{EED65A4A-41B9-DEA6-E1CF-2C91829CD7AC}"/>
              </a:ext>
            </a:extLst>
          </p:cNvPr>
          <p:cNvCxnSpPr>
            <a:cxnSpLocks/>
          </p:cNvCxnSpPr>
          <p:nvPr/>
        </p:nvCxnSpPr>
        <p:spPr>
          <a:xfrm flipV="1">
            <a:off x="8604250" y="2010259"/>
            <a:ext cx="0" cy="1220108"/>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7" name="Connecteur droit 16">
            <a:extLst>
              <a:ext uri="{FF2B5EF4-FFF2-40B4-BE49-F238E27FC236}">
                <a16:creationId xmlns:a16="http://schemas.microsoft.com/office/drawing/2014/main" id="{8CE5E5B6-D406-FA7B-AD19-7486FFD4EA0A}"/>
              </a:ext>
            </a:extLst>
          </p:cNvPr>
          <p:cNvCxnSpPr>
            <a:cxnSpLocks/>
          </p:cNvCxnSpPr>
          <p:nvPr/>
        </p:nvCxnSpPr>
        <p:spPr>
          <a:xfrm flipV="1">
            <a:off x="6337300" y="2010259"/>
            <a:ext cx="0" cy="1220108"/>
          </a:xfrm>
          <a:prstGeom prst="line">
            <a:avLst/>
          </a:prstGeom>
          <a:ln w="12700">
            <a:prstDash val="sysDot"/>
          </a:ln>
        </p:spPr>
        <p:style>
          <a:lnRef idx="1">
            <a:schemeClr val="dk1"/>
          </a:lnRef>
          <a:fillRef idx="0">
            <a:schemeClr val="dk1"/>
          </a:fillRef>
          <a:effectRef idx="0">
            <a:schemeClr val="dk1"/>
          </a:effectRef>
          <a:fontRef idx="minor">
            <a:schemeClr val="tx1"/>
          </a:fontRef>
        </p:style>
      </p:cxnSp>
      <p:sp>
        <p:nvSpPr>
          <p:cNvPr id="18" name="ZoneTexte 17">
            <a:extLst>
              <a:ext uri="{FF2B5EF4-FFF2-40B4-BE49-F238E27FC236}">
                <a16:creationId xmlns:a16="http://schemas.microsoft.com/office/drawing/2014/main" id="{10D5A33C-63A3-B247-3927-9A079B1BF3B3}"/>
              </a:ext>
            </a:extLst>
          </p:cNvPr>
          <p:cNvSpPr txBox="1"/>
          <p:nvPr/>
        </p:nvSpPr>
        <p:spPr>
          <a:xfrm rot="16200000">
            <a:off x="6602398" y="2520285"/>
            <a:ext cx="908050" cy="200055"/>
          </a:xfrm>
          <a:prstGeom prst="rect">
            <a:avLst/>
          </a:prstGeom>
          <a:noFill/>
        </p:spPr>
        <p:txBody>
          <a:bodyPr wrap="square" rtlCol="0">
            <a:spAutoFit/>
          </a:bodyPr>
          <a:lstStyle/>
          <a:p>
            <a:pPr algn="ctr"/>
            <a:r>
              <a:rPr lang="fr-CA" sz="700" dirty="0"/>
              <a:t>VOIE VOITURE</a:t>
            </a:r>
          </a:p>
        </p:txBody>
      </p:sp>
      <p:sp>
        <p:nvSpPr>
          <p:cNvPr id="19" name="ZoneTexte 18">
            <a:extLst>
              <a:ext uri="{FF2B5EF4-FFF2-40B4-BE49-F238E27FC236}">
                <a16:creationId xmlns:a16="http://schemas.microsoft.com/office/drawing/2014/main" id="{BC5E2D4C-0CCC-5729-2364-713410121B50}"/>
              </a:ext>
            </a:extLst>
          </p:cNvPr>
          <p:cNvSpPr txBox="1"/>
          <p:nvPr/>
        </p:nvSpPr>
        <p:spPr>
          <a:xfrm rot="16200000">
            <a:off x="7407304" y="2520285"/>
            <a:ext cx="908050" cy="200055"/>
          </a:xfrm>
          <a:prstGeom prst="rect">
            <a:avLst/>
          </a:prstGeom>
          <a:noFill/>
        </p:spPr>
        <p:txBody>
          <a:bodyPr wrap="square" rtlCol="0">
            <a:spAutoFit/>
          </a:bodyPr>
          <a:lstStyle/>
          <a:p>
            <a:pPr algn="ctr"/>
            <a:r>
              <a:rPr lang="fr-CA" sz="700" dirty="0"/>
              <a:t>VOIE VOITURE</a:t>
            </a:r>
          </a:p>
        </p:txBody>
      </p:sp>
      <p:sp>
        <p:nvSpPr>
          <p:cNvPr id="20" name="ZoneTexte 19">
            <a:extLst>
              <a:ext uri="{FF2B5EF4-FFF2-40B4-BE49-F238E27FC236}">
                <a16:creationId xmlns:a16="http://schemas.microsoft.com/office/drawing/2014/main" id="{D6BAA8F5-F61C-7C6C-8C70-3768309C6E01}"/>
              </a:ext>
            </a:extLst>
          </p:cNvPr>
          <p:cNvSpPr txBox="1"/>
          <p:nvPr/>
        </p:nvSpPr>
        <p:spPr>
          <a:xfrm rot="16200000">
            <a:off x="8006619" y="2507764"/>
            <a:ext cx="908050" cy="200055"/>
          </a:xfrm>
          <a:prstGeom prst="rect">
            <a:avLst/>
          </a:prstGeom>
          <a:noFill/>
        </p:spPr>
        <p:txBody>
          <a:bodyPr wrap="square" rtlCol="0">
            <a:spAutoFit/>
          </a:bodyPr>
          <a:lstStyle/>
          <a:p>
            <a:pPr algn="ctr"/>
            <a:r>
              <a:rPr lang="fr-CA" sz="700" dirty="0"/>
              <a:t>VOIE CYCLABLE</a:t>
            </a:r>
          </a:p>
        </p:txBody>
      </p:sp>
      <p:sp>
        <p:nvSpPr>
          <p:cNvPr id="21" name="ZoneTexte 20">
            <a:extLst>
              <a:ext uri="{FF2B5EF4-FFF2-40B4-BE49-F238E27FC236}">
                <a16:creationId xmlns:a16="http://schemas.microsoft.com/office/drawing/2014/main" id="{21ED0477-11D4-51FA-3967-B3321C947EE9}"/>
              </a:ext>
            </a:extLst>
          </p:cNvPr>
          <p:cNvSpPr txBox="1"/>
          <p:nvPr/>
        </p:nvSpPr>
        <p:spPr>
          <a:xfrm rot="16200000">
            <a:off x="6044469" y="2520285"/>
            <a:ext cx="908050" cy="200055"/>
          </a:xfrm>
          <a:prstGeom prst="rect">
            <a:avLst/>
          </a:prstGeom>
          <a:noFill/>
        </p:spPr>
        <p:txBody>
          <a:bodyPr wrap="square" rtlCol="0">
            <a:spAutoFit/>
          </a:bodyPr>
          <a:lstStyle/>
          <a:p>
            <a:pPr algn="ctr"/>
            <a:r>
              <a:rPr lang="fr-CA" sz="700" dirty="0"/>
              <a:t>VOIE CYCLABLE</a:t>
            </a:r>
          </a:p>
        </p:txBody>
      </p:sp>
      <p:cxnSp>
        <p:nvCxnSpPr>
          <p:cNvPr id="27" name="Connecteur droit avec flèche 26">
            <a:extLst>
              <a:ext uri="{FF2B5EF4-FFF2-40B4-BE49-F238E27FC236}">
                <a16:creationId xmlns:a16="http://schemas.microsoft.com/office/drawing/2014/main" id="{DF490CCC-8EC8-222C-1645-7B03B0F224B4}"/>
              </a:ext>
            </a:extLst>
          </p:cNvPr>
          <p:cNvCxnSpPr>
            <a:cxnSpLocks/>
          </p:cNvCxnSpPr>
          <p:nvPr/>
        </p:nvCxnSpPr>
        <p:spPr>
          <a:xfrm>
            <a:off x="9385300" y="3668188"/>
            <a:ext cx="0" cy="1869012"/>
          </a:xfrm>
          <a:prstGeom prst="straightConnector1">
            <a:avLst/>
          </a:prstGeom>
          <a:ln w="9525">
            <a:headEnd type="oval"/>
            <a:tailEnd type="none"/>
          </a:ln>
        </p:spPr>
        <p:style>
          <a:lnRef idx="1">
            <a:schemeClr val="dk1"/>
          </a:lnRef>
          <a:fillRef idx="0">
            <a:schemeClr val="dk1"/>
          </a:fillRef>
          <a:effectRef idx="0">
            <a:schemeClr val="dk1"/>
          </a:effectRef>
          <a:fontRef idx="minor">
            <a:schemeClr val="tx1"/>
          </a:fontRef>
        </p:style>
      </p:cxnSp>
      <p:sp>
        <p:nvSpPr>
          <p:cNvPr id="28" name="ZoneTexte 27">
            <a:extLst>
              <a:ext uri="{FF2B5EF4-FFF2-40B4-BE49-F238E27FC236}">
                <a16:creationId xmlns:a16="http://schemas.microsoft.com/office/drawing/2014/main" id="{DA7AFFD1-ECA6-DB7D-B52B-E7F8609F6F89}"/>
              </a:ext>
            </a:extLst>
          </p:cNvPr>
          <p:cNvSpPr txBox="1"/>
          <p:nvPr/>
        </p:nvSpPr>
        <p:spPr>
          <a:xfrm>
            <a:off x="9356782" y="4685522"/>
            <a:ext cx="1222317" cy="307777"/>
          </a:xfrm>
          <a:prstGeom prst="rect">
            <a:avLst/>
          </a:prstGeom>
          <a:noFill/>
        </p:spPr>
        <p:txBody>
          <a:bodyPr wrap="square" rtlCol="0">
            <a:spAutoFit/>
          </a:bodyPr>
          <a:lstStyle/>
          <a:p>
            <a:r>
              <a:rPr lang="fr-CA" sz="700" dirty="0"/>
              <a:t>ENROCHEMENT – RECHARGE DE SABLE</a:t>
            </a:r>
          </a:p>
        </p:txBody>
      </p:sp>
      <p:cxnSp>
        <p:nvCxnSpPr>
          <p:cNvPr id="29" name="Connecteur droit avec flèche 28">
            <a:extLst>
              <a:ext uri="{FF2B5EF4-FFF2-40B4-BE49-F238E27FC236}">
                <a16:creationId xmlns:a16="http://schemas.microsoft.com/office/drawing/2014/main" id="{D5A59A84-13A1-8418-74C8-41BA02F48A7B}"/>
              </a:ext>
            </a:extLst>
          </p:cNvPr>
          <p:cNvCxnSpPr>
            <a:cxnSpLocks/>
          </p:cNvCxnSpPr>
          <p:nvPr/>
        </p:nvCxnSpPr>
        <p:spPr>
          <a:xfrm>
            <a:off x="11569700" y="3712638"/>
            <a:ext cx="0" cy="1682322"/>
          </a:xfrm>
          <a:prstGeom prst="straightConnector1">
            <a:avLst/>
          </a:prstGeom>
          <a:ln w="9525">
            <a:headEnd type="oval"/>
            <a:tailEnd type="none"/>
          </a:ln>
        </p:spPr>
        <p:style>
          <a:lnRef idx="1">
            <a:schemeClr val="dk1"/>
          </a:lnRef>
          <a:fillRef idx="0">
            <a:schemeClr val="dk1"/>
          </a:fillRef>
          <a:effectRef idx="0">
            <a:schemeClr val="dk1"/>
          </a:effectRef>
          <a:fontRef idx="minor">
            <a:schemeClr val="tx1"/>
          </a:fontRef>
        </p:style>
      </p:cxnSp>
      <p:sp>
        <p:nvSpPr>
          <p:cNvPr id="31" name="ZoneTexte 30">
            <a:extLst>
              <a:ext uri="{FF2B5EF4-FFF2-40B4-BE49-F238E27FC236}">
                <a16:creationId xmlns:a16="http://schemas.microsoft.com/office/drawing/2014/main" id="{9583669A-246D-9B44-3E1A-06CF8EA284B4}"/>
              </a:ext>
            </a:extLst>
          </p:cNvPr>
          <p:cNvSpPr txBox="1"/>
          <p:nvPr/>
        </p:nvSpPr>
        <p:spPr>
          <a:xfrm>
            <a:off x="10360083" y="4793244"/>
            <a:ext cx="1222317" cy="200055"/>
          </a:xfrm>
          <a:prstGeom prst="rect">
            <a:avLst/>
          </a:prstGeom>
          <a:noFill/>
        </p:spPr>
        <p:txBody>
          <a:bodyPr wrap="square" rtlCol="0">
            <a:spAutoFit/>
          </a:bodyPr>
          <a:lstStyle/>
          <a:p>
            <a:pPr algn="r"/>
            <a:r>
              <a:rPr lang="fr-CA" sz="700" dirty="0"/>
              <a:t>BRISE-LAMES</a:t>
            </a:r>
          </a:p>
        </p:txBody>
      </p:sp>
      <p:cxnSp>
        <p:nvCxnSpPr>
          <p:cNvPr id="32" name="Connecteur droit avec flèche 31">
            <a:extLst>
              <a:ext uri="{FF2B5EF4-FFF2-40B4-BE49-F238E27FC236}">
                <a16:creationId xmlns:a16="http://schemas.microsoft.com/office/drawing/2014/main" id="{40C7DFD1-F18F-49C7-4833-90D7F8C6239C}"/>
              </a:ext>
            </a:extLst>
          </p:cNvPr>
          <p:cNvCxnSpPr>
            <a:cxnSpLocks/>
          </p:cNvCxnSpPr>
          <p:nvPr/>
        </p:nvCxnSpPr>
        <p:spPr>
          <a:xfrm>
            <a:off x="8877300" y="3472048"/>
            <a:ext cx="0" cy="2226842"/>
          </a:xfrm>
          <a:prstGeom prst="straightConnector1">
            <a:avLst/>
          </a:prstGeom>
          <a:ln w="9525">
            <a:headEnd type="oval"/>
            <a:tailEnd type="none"/>
          </a:ln>
        </p:spPr>
        <p:style>
          <a:lnRef idx="1">
            <a:schemeClr val="dk1"/>
          </a:lnRef>
          <a:fillRef idx="0">
            <a:schemeClr val="dk1"/>
          </a:fillRef>
          <a:effectRef idx="0">
            <a:schemeClr val="dk1"/>
          </a:effectRef>
          <a:fontRef idx="minor">
            <a:schemeClr val="tx1"/>
          </a:fontRef>
        </p:style>
      </p:cxnSp>
      <p:sp>
        <p:nvSpPr>
          <p:cNvPr id="34" name="ZoneTexte 33">
            <a:extLst>
              <a:ext uri="{FF2B5EF4-FFF2-40B4-BE49-F238E27FC236}">
                <a16:creationId xmlns:a16="http://schemas.microsoft.com/office/drawing/2014/main" id="{15E644EA-8210-7700-06F7-9405AF673C85}"/>
              </a:ext>
            </a:extLst>
          </p:cNvPr>
          <p:cNvSpPr txBox="1"/>
          <p:nvPr/>
        </p:nvSpPr>
        <p:spPr>
          <a:xfrm>
            <a:off x="7461254" y="4697131"/>
            <a:ext cx="1433538" cy="307777"/>
          </a:xfrm>
          <a:prstGeom prst="rect">
            <a:avLst/>
          </a:prstGeom>
          <a:noFill/>
        </p:spPr>
        <p:txBody>
          <a:bodyPr wrap="square" rtlCol="0">
            <a:spAutoFit/>
          </a:bodyPr>
          <a:lstStyle/>
          <a:p>
            <a:pPr algn="r"/>
            <a:r>
              <a:rPr lang="fr-CA" sz="700" dirty="0"/>
              <a:t>VÉGÉTALISATION – MEMBRANE BIODEGRADABLE</a:t>
            </a:r>
          </a:p>
        </p:txBody>
      </p:sp>
      <p:cxnSp>
        <p:nvCxnSpPr>
          <p:cNvPr id="35" name="Connecteur droit avec flèche 34">
            <a:extLst>
              <a:ext uri="{FF2B5EF4-FFF2-40B4-BE49-F238E27FC236}">
                <a16:creationId xmlns:a16="http://schemas.microsoft.com/office/drawing/2014/main" id="{50D062E8-2066-7EC3-71C9-F5C4479570CA}"/>
              </a:ext>
            </a:extLst>
          </p:cNvPr>
          <p:cNvCxnSpPr>
            <a:cxnSpLocks/>
          </p:cNvCxnSpPr>
          <p:nvPr/>
        </p:nvCxnSpPr>
        <p:spPr>
          <a:xfrm>
            <a:off x="6642100" y="3491098"/>
            <a:ext cx="0" cy="1563502"/>
          </a:xfrm>
          <a:prstGeom prst="straightConnector1">
            <a:avLst/>
          </a:prstGeom>
          <a:ln w="9525">
            <a:headEnd type="oval"/>
            <a:tailEnd type="none"/>
          </a:ln>
        </p:spPr>
        <p:style>
          <a:lnRef idx="1">
            <a:schemeClr val="dk1"/>
          </a:lnRef>
          <a:fillRef idx="0">
            <a:schemeClr val="dk1"/>
          </a:fillRef>
          <a:effectRef idx="0">
            <a:schemeClr val="dk1"/>
          </a:effectRef>
          <a:fontRef idx="minor">
            <a:schemeClr val="tx1"/>
          </a:fontRef>
        </p:style>
      </p:cxnSp>
      <p:sp>
        <p:nvSpPr>
          <p:cNvPr id="36" name="ZoneTexte 35">
            <a:extLst>
              <a:ext uri="{FF2B5EF4-FFF2-40B4-BE49-F238E27FC236}">
                <a16:creationId xmlns:a16="http://schemas.microsoft.com/office/drawing/2014/main" id="{69B3DFA0-967B-8E0D-9D6A-6D7F99C157BB}"/>
              </a:ext>
            </a:extLst>
          </p:cNvPr>
          <p:cNvSpPr txBox="1"/>
          <p:nvPr/>
        </p:nvSpPr>
        <p:spPr>
          <a:xfrm>
            <a:off x="6630185" y="4804853"/>
            <a:ext cx="1433538" cy="200055"/>
          </a:xfrm>
          <a:prstGeom prst="rect">
            <a:avLst/>
          </a:prstGeom>
          <a:noFill/>
        </p:spPr>
        <p:txBody>
          <a:bodyPr wrap="square" rtlCol="0">
            <a:spAutoFit/>
          </a:bodyPr>
          <a:lstStyle/>
          <a:p>
            <a:r>
              <a:rPr lang="fr-CA" sz="700" dirty="0"/>
              <a:t>DÉLINEATEURS</a:t>
            </a:r>
          </a:p>
        </p:txBody>
      </p:sp>
      <p:cxnSp>
        <p:nvCxnSpPr>
          <p:cNvPr id="37" name="Connecteur droit avec flèche 36">
            <a:extLst>
              <a:ext uri="{FF2B5EF4-FFF2-40B4-BE49-F238E27FC236}">
                <a16:creationId xmlns:a16="http://schemas.microsoft.com/office/drawing/2014/main" id="{59702AFE-0A6E-C7C4-29FC-DB2150B8C46A}"/>
              </a:ext>
            </a:extLst>
          </p:cNvPr>
          <p:cNvCxnSpPr>
            <a:cxnSpLocks/>
          </p:cNvCxnSpPr>
          <p:nvPr/>
        </p:nvCxnSpPr>
        <p:spPr>
          <a:xfrm>
            <a:off x="6432550" y="3556000"/>
            <a:ext cx="0" cy="1498600"/>
          </a:xfrm>
          <a:prstGeom prst="straightConnector1">
            <a:avLst/>
          </a:prstGeom>
          <a:ln w="9525">
            <a:headEnd type="oval"/>
            <a:tailEnd type="none"/>
          </a:ln>
        </p:spPr>
        <p:style>
          <a:lnRef idx="1">
            <a:schemeClr val="dk1"/>
          </a:lnRef>
          <a:fillRef idx="0">
            <a:schemeClr val="dk1"/>
          </a:fillRef>
          <a:effectRef idx="0">
            <a:schemeClr val="dk1"/>
          </a:effectRef>
          <a:fontRef idx="minor">
            <a:schemeClr val="tx1"/>
          </a:fontRef>
        </p:style>
      </p:cxnSp>
      <p:sp>
        <p:nvSpPr>
          <p:cNvPr id="39" name="ZoneTexte 38">
            <a:extLst>
              <a:ext uri="{FF2B5EF4-FFF2-40B4-BE49-F238E27FC236}">
                <a16:creationId xmlns:a16="http://schemas.microsoft.com/office/drawing/2014/main" id="{143C037B-B689-BCA1-5D46-F92D3E00836B}"/>
              </a:ext>
            </a:extLst>
          </p:cNvPr>
          <p:cNvSpPr txBox="1"/>
          <p:nvPr/>
        </p:nvSpPr>
        <p:spPr>
          <a:xfrm>
            <a:off x="4998232" y="4804853"/>
            <a:ext cx="1433538" cy="200055"/>
          </a:xfrm>
          <a:prstGeom prst="rect">
            <a:avLst/>
          </a:prstGeom>
          <a:noFill/>
        </p:spPr>
        <p:txBody>
          <a:bodyPr wrap="square" rtlCol="0">
            <a:spAutoFit/>
          </a:bodyPr>
          <a:lstStyle/>
          <a:p>
            <a:pPr algn="r"/>
            <a:r>
              <a:rPr lang="fr-CA" sz="700" dirty="0"/>
              <a:t>MARQUAGE AU SOL</a:t>
            </a:r>
          </a:p>
        </p:txBody>
      </p:sp>
      <p:pic>
        <p:nvPicPr>
          <p:cNvPr id="7" name="Image 6">
            <a:extLst>
              <a:ext uri="{FF2B5EF4-FFF2-40B4-BE49-F238E27FC236}">
                <a16:creationId xmlns:a16="http://schemas.microsoft.com/office/drawing/2014/main" id="{096DD2BC-F5E5-DE4B-C373-5BCB6FC7A08D}"/>
              </a:ext>
            </a:extLst>
          </p:cNvPr>
          <p:cNvPicPr>
            <a:picLocks noChangeAspect="1"/>
          </p:cNvPicPr>
          <p:nvPr/>
        </p:nvPicPr>
        <p:blipFill>
          <a:blip r:embed="rId3"/>
          <a:stretch>
            <a:fillRect/>
          </a:stretch>
        </p:blipFill>
        <p:spPr>
          <a:xfrm>
            <a:off x="9190613" y="5234401"/>
            <a:ext cx="1388486" cy="1294738"/>
          </a:xfrm>
          <a:prstGeom prst="ellipse">
            <a:avLst/>
          </a:prstGeom>
        </p:spPr>
      </p:pic>
      <p:pic>
        <p:nvPicPr>
          <p:cNvPr id="10" name="Image 9">
            <a:extLst>
              <a:ext uri="{FF2B5EF4-FFF2-40B4-BE49-F238E27FC236}">
                <a16:creationId xmlns:a16="http://schemas.microsoft.com/office/drawing/2014/main" id="{05860C37-DBCA-B45F-09F4-1B21ADC0C04A}"/>
              </a:ext>
            </a:extLst>
          </p:cNvPr>
          <p:cNvPicPr>
            <a:picLocks noChangeAspect="1"/>
          </p:cNvPicPr>
          <p:nvPr/>
        </p:nvPicPr>
        <p:blipFill rotWithShape="1">
          <a:blip r:embed="rId4"/>
          <a:srcRect l="16933" t="4951" r="21521" b="29095"/>
          <a:stretch/>
        </p:blipFill>
        <p:spPr>
          <a:xfrm>
            <a:off x="10639279" y="5211050"/>
            <a:ext cx="1413137" cy="1341441"/>
          </a:xfrm>
          <a:prstGeom prst="ellipse">
            <a:avLst/>
          </a:prstGeom>
        </p:spPr>
      </p:pic>
      <p:pic>
        <p:nvPicPr>
          <p:cNvPr id="22" name="Image 21">
            <a:extLst>
              <a:ext uri="{FF2B5EF4-FFF2-40B4-BE49-F238E27FC236}">
                <a16:creationId xmlns:a16="http://schemas.microsoft.com/office/drawing/2014/main" id="{93AF8830-E3FF-0FF0-A495-AF06B68BCB6A}"/>
              </a:ext>
            </a:extLst>
          </p:cNvPr>
          <p:cNvPicPr>
            <a:picLocks noChangeAspect="1"/>
          </p:cNvPicPr>
          <p:nvPr/>
        </p:nvPicPr>
        <p:blipFill rotWithShape="1">
          <a:blip r:embed="rId5"/>
          <a:srcRect b="29128"/>
          <a:stretch/>
        </p:blipFill>
        <p:spPr>
          <a:xfrm>
            <a:off x="9215085" y="2217860"/>
            <a:ext cx="1416842" cy="1338140"/>
          </a:xfrm>
          <a:prstGeom prst="ellipse">
            <a:avLst/>
          </a:prstGeom>
        </p:spPr>
      </p:pic>
      <p:pic>
        <p:nvPicPr>
          <p:cNvPr id="24" name="Image 23">
            <a:extLst>
              <a:ext uri="{FF2B5EF4-FFF2-40B4-BE49-F238E27FC236}">
                <a16:creationId xmlns:a16="http://schemas.microsoft.com/office/drawing/2014/main" id="{04752421-1A2C-1419-FDC3-5DF1DAF60928}"/>
              </a:ext>
            </a:extLst>
          </p:cNvPr>
          <p:cNvPicPr>
            <a:picLocks noChangeAspect="1"/>
          </p:cNvPicPr>
          <p:nvPr/>
        </p:nvPicPr>
        <p:blipFill rotWithShape="1">
          <a:blip r:embed="rId6"/>
          <a:srcRect r="21164"/>
          <a:stretch/>
        </p:blipFill>
        <p:spPr>
          <a:xfrm>
            <a:off x="7651034" y="5234401"/>
            <a:ext cx="1382692" cy="1307590"/>
          </a:xfrm>
          <a:prstGeom prst="ellipse">
            <a:avLst/>
          </a:prstGeom>
        </p:spPr>
      </p:pic>
      <p:pic>
        <p:nvPicPr>
          <p:cNvPr id="30" name="Image 29">
            <a:extLst>
              <a:ext uri="{FF2B5EF4-FFF2-40B4-BE49-F238E27FC236}">
                <a16:creationId xmlns:a16="http://schemas.microsoft.com/office/drawing/2014/main" id="{90FC72BF-8979-6DE6-36C9-DA8ED1B3B694}"/>
              </a:ext>
            </a:extLst>
          </p:cNvPr>
          <p:cNvPicPr>
            <a:picLocks noChangeAspect="1"/>
          </p:cNvPicPr>
          <p:nvPr/>
        </p:nvPicPr>
        <p:blipFill rotWithShape="1">
          <a:blip r:embed="rId7"/>
          <a:srcRect t="9384" b="19143"/>
          <a:stretch/>
        </p:blipFill>
        <p:spPr>
          <a:xfrm>
            <a:off x="6252727" y="5237003"/>
            <a:ext cx="1419515" cy="1341441"/>
          </a:xfrm>
          <a:prstGeom prst="ellipse">
            <a:avLst/>
          </a:prstGeom>
        </p:spPr>
      </p:pic>
      <p:sp>
        <p:nvSpPr>
          <p:cNvPr id="3" name="Espace réservé du texte 3">
            <a:extLst>
              <a:ext uri="{FF2B5EF4-FFF2-40B4-BE49-F238E27FC236}">
                <a16:creationId xmlns:a16="http://schemas.microsoft.com/office/drawing/2014/main" id="{804DD727-0F3E-E45F-D149-E2AB3F4D8672}"/>
              </a:ext>
            </a:extLst>
          </p:cNvPr>
          <p:cNvSpPr txBox="1">
            <a:spLocks/>
          </p:cNvSpPr>
          <p:nvPr/>
        </p:nvSpPr>
        <p:spPr>
          <a:xfrm>
            <a:off x="804670" y="2640691"/>
            <a:ext cx="3044952" cy="38128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600" dirty="0" err="1"/>
              <a:t>Réduire</a:t>
            </a:r>
            <a:r>
              <a:rPr lang="en-US" sz="1600" dirty="0"/>
              <a:t> les </a:t>
            </a:r>
            <a:r>
              <a:rPr lang="fr-CA" sz="1600" dirty="0"/>
              <a:t>effets</a:t>
            </a:r>
            <a:r>
              <a:rPr lang="en-US" sz="1600" dirty="0"/>
              <a:t> de </a:t>
            </a:r>
            <a:r>
              <a:rPr lang="en-US" sz="1600" dirty="0" err="1"/>
              <a:t>l’érosion</a:t>
            </a:r>
            <a:r>
              <a:rPr lang="en-US" sz="1600" dirty="0"/>
              <a:t>:</a:t>
            </a:r>
          </a:p>
          <a:p>
            <a:pPr lvl="1"/>
            <a:r>
              <a:rPr lang="en-US" sz="1400" dirty="0"/>
              <a:t>Identifier les </a:t>
            </a:r>
            <a:r>
              <a:rPr lang="en-US" sz="1400" dirty="0" err="1"/>
              <a:t>secteurs</a:t>
            </a:r>
            <a:r>
              <a:rPr lang="en-US" sz="1400" dirty="0"/>
              <a:t> </a:t>
            </a:r>
            <a:r>
              <a:rPr lang="en-US" sz="1400" dirty="0" err="1"/>
              <a:t>ayant</a:t>
            </a:r>
            <a:r>
              <a:rPr lang="en-US" sz="1400" dirty="0"/>
              <a:t> les </a:t>
            </a:r>
            <a:r>
              <a:rPr lang="en-US" sz="1400" dirty="0" err="1"/>
              <a:t>problèmes</a:t>
            </a:r>
            <a:r>
              <a:rPr lang="en-US" sz="1400" dirty="0"/>
              <a:t> les plus </a:t>
            </a:r>
            <a:r>
              <a:rPr lang="en-US" sz="1400" dirty="0" err="1"/>
              <a:t>significatives</a:t>
            </a:r>
            <a:r>
              <a:rPr lang="en-US" sz="1400" dirty="0"/>
              <a:t> </a:t>
            </a:r>
          </a:p>
          <a:p>
            <a:pPr lvl="1"/>
            <a:r>
              <a:rPr lang="en-US" sz="1400" dirty="0"/>
              <a:t>Mise </a:t>
            </a:r>
            <a:r>
              <a:rPr lang="en-US" sz="1400" dirty="0" err="1"/>
              <a:t>en</a:t>
            </a:r>
            <a:r>
              <a:rPr lang="en-US" sz="1400" dirty="0"/>
              <a:t> oeuvre des </a:t>
            </a:r>
            <a:r>
              <a:rPr lang="en-US" sz="1400" dirty="0" err="1"/>
              <a:t>stratégies</a:t>
            </a:r>
            <a:r>
              <a:rPr lang="en-US" sz="1400" dirty="0"/>
              <a:t> de protection des </a:t>
            </a:r>
            <a:r>
              <a:rPr lang="en-US" sz="1400" dirty="0" err="1"/>
              <a:t>berges</a:t>
            </a:r>
            <a:endParaRPr lang="en-US" sz="1400" dirty="0"/>
          </a:p>
          <a:p>
            <a:r>
              <a:rPr lang="en-US" sz="1600" dirty="0" err="1"/>
              <a:t>Rendre</a:t>
            </a:r>
            <a:r>
              <a:rPr lang="en-US" sz="1600" dirty="0"/>
              <a:t> les </a:t>
            </a:r>
            <a:r>
              <a:rPr lang="en-US" sz="1600" dirty="0" err="1"/>
              <a:t>voies</a:t>
            </a:r>
            <a:r>
              <a:rPr lang="en-US" sz="1600" dirty="0"/>
              <a:t> </a:t>
            </a:r>
            <a:r>
              <a:rPr lang="en-US" sz="1600" dirty="0" err="1"/>
              <a:t>cyclables</a:t>
            </a:r>
            <a:r>
              <a:rPr lang="en-US" sz="1600" dirty="0"/>
              <a:t> plus </a:t>
            </a:r>
            <a:r>
              <a:rPr lang="en-US" sz="1600" dirty="0" err="1"/>
              <a:t>securitaires</a:t>
            </a:r>
            <a:endParaRPr lang="en-US" sz="1600" dirty="0"/>
          </a:p>
          <a:p>
            <a:pPr lvl="1"/>
            <a:r>
              <a:rPr lang="en-US" sz="1400" dirty="0" err="1"/>
              <a:t>Signalisation</a:t>
            </a:r>
            <a:r>
              <a:rPr lang="en-US" sz="1400" dirty="0"/>
              <a:t> adequate des </a:t>
            </a:r>
            <a:r>
              <a:rPr lang="en-US" sz="1400" dirty="0" err="1"/>
              <a:t>voies</a:t>
            </a:r>
            <a:endParaRPr lang="en-US" sz="1400" dirty="0"/>
          </a:p>
          <a:p>
            <a:pPr lvl="1"/>
            <a:r>
              <a:rPr lang="en-US" sz="1400" dirty="0" err="1"/>
              <a:t>Éléments</a:t>
            </a:r>
            <a:r>
              <a:rPr lang="en-US" sz="1400" dirty="0"/>
              <a:t> de protection aux </a:t>
            </a:r>
            <a:r>
              <a:rPr lang="en-US" sz="1400" dirty="0" err="1"/>
              <a:t>cyclistes</a:t>
            </a:r>
            <a:endParaRPr lang="en-US" sz="1400" dirty="0"/>
          </a:p>
        </p:txBody>
      </p:sp>
    </p:spTree>
    <p:extLst>
      <p:ext uri="{BB962C8B-B14F-4D97-AF65-F5344CB8AC3E}">
        <p14:creationId xmlns:p14="http://schemas.microsoft.com/office/powerpoint/2010/main" val="4253983516"/>
      </p:ext>
    </p:extLst>
  </p:cSld>
  <p:clrMapOvr>
    <a:masterClrMapping/>
  </p:clrMapOvr>
</p:sld>
</file>

<file path=ppt/theme/theme1.xml><?xml version="1.0" encoding="utf-8"?>
<a:theme xmlns:a="http://schemas.openxmlformats.org/drawingml/2006/main" name="Colis">
  <a:themeElements>
    <a:clrScheme name="Colis">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Colis">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lis">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TM10001115[[fn=Colis]]</Template>
  <TotalTime>1993</TotalTime>
  <Words>1069</Words>
  <Application>Microsoft Office PowerPoint</Application>
  <PresentationFormat>Grand écran</PresentationFormat>
  <Paragraphs>177</Paragraphs>
  <Slides>24</Slides>
  <Notes>7</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24</vt:i4>
      </vt:variant>
    </vt:vector>
  </HeadingPairs>
  <TitlesOfParts>
    <vt:vector size="28" baseType="lpstr">
      <vt:lpstr>Arial</vt:lpstr>
      <vt:lpstr>Calibri</vt:lpstr>
      <vt:lpstr>Gill Sans MT</vt:lpstr>
      <vt:lpstr>Colis</vt:lpstr>
      <vt:lpstr>Atelier DE Design Urbain II Semestre A2022</vt:lpstr>
      <vt:lpstr>Localisation du projet</vt:lpstr>
      <vt:lpstr>LE SITE</vt:lpstr>
      <vt:lpstr>LES ENJEUX</vt:lpstr>
      <vt:lpstr>La route verte  AUX îles-de-la-madeleine</vt:lpstr>
      <vt:lpstr>Présentation PowerPoint</vt:lpstr>
      <vt:lpstr>Repenser la route verte</vt:lpstr>
      <vt:lpstr>Repenser la route verte</vt:lpstr>
      <vt:lpstr>Repenser la route verte</vt:lpstr>
      <vt:lpstr>Repenser la route verte</vt:lpstr>
      <vt:lpstr>Repenser la route verte</vt:lpstr>
      <vt:lpstr>Présentation PowerPoint</vt:lpstr>
      <vt:lpstr>Présentation PowerPoint</vt:lpstr>
      <vt:lpstr>Intégration de l’entrée d’une ville portuaire à un réseau cyclable identitaire</vt:lpstr>
      <vt:lpstr>Le port de  cap-aux-meules (Proposition)</vt:lpstr>
      <vt:lpstr>Le port de  cap-aux-meules (Proposition)</vt:lpstr>
      <vt:lpstr>Le port de  cap-aux-meules (Proposition)</vt:lpstr>
      <vt:lpstr>Le port de  cap-aux-meules (Proposition)</vt:lpstr>
      <vt:lpstr>Le port de  cap-aux-meules (Proposition)</vt:lpstr>
      <vt:lpstr>Le port de  cap-aux-meules (Proposition)</vt:lpstr>
      <vt:lpstr>Le port de  cap-aux-meules (Proposition)</vt:lpstr>
      <vt:lpstr>Le port de  cap-aux-meules (Proposition)</vt:lpstr>
      <vt:lpstr>Le port de  cap-aux-meules (Proposition)</vt:lpstr>
      <vt:lpstr>Le port de  cap-aux-meules (Proposition)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Atelier Design Urbain II Semestre A2022</dc:title>
  <dc:creator>Katherine Romero Merino</dc:creator>
  <cp:lastModifiedBy>Katherine Romero Merino</cp:lastModifiedBy>
  <cp:revision>42</cp:revision>
  <dcterms:created xsi:type="dcterms:W3CDTF">2022-11-17T05:17:38Z</dcterms:created>
  <dcterms:modified xsi:type="dcterms:W3CDTF">2022-12-01T20:30:09Z</dcterms:modified>
</cp:coreProperties>
</file>